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61" r:id="rId4"/>
    <p:sldId id="257" r:id="rId5"/>
    <p:sldId id="260" r:id="rId6"/>
    <p:sldId id="262" r:id="rId7"/>
    <p:sldId id="263" r:id="rId8"/>
    <p:sldId id="264" r:id="rId9"/>
    <p:sldId id="265" r:id="rId10"/>
    <p:sldId id="259" r:id="rId11"/>
    <p:sldId id="25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49462" autoAdjust="0"/>
  </p:normalViewPr>
  <p:slideViewPr>
    <p:cSldViewPr showGuides="1">
      <p:cViewPr varScale="1">
        <p:scale>
          <a:sx n="95" d="100"/>
          <a:sy n="95" d="100"/>
        </p:scale>
        <p:origin x="101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2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9.jpe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030" name="AutoShape 6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032" name="AutoShape 8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034" name="AutoShape 10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036" name="AutoShape 12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038" name="AutoShape 14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040" name="AutoShape 16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042" name="AutoShape 18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7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7166"/>
            <a:ext cx="2005015" cy="165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870" y="356870"/>
            <a:ext cx="200533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870" y="356870"/>
            <a:ext cx="1923479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155" y="356870"/>
            <a:ext cx="1998980" cy="1651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948030" y="3244334"/>
            <a:ext cx="3247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shardara-mektep-licey.edugov.kz</a:t>
            </a: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Строгая рамка на прозрачном фон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0" cy="6858000"/>
          </a:xfrm>
          <a:prstGeom prst="rect">
            <a:avLst/>
          </a:prstGeom>
          <a:noFill/>
        </p:spPr>
      </p:pic>
      <p:pic>
        <p:nvPicPr>
          <p:cNvPr id="17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870" y="356870"/>
            <a:ext cx="2003425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7" name="Picture 23" descr="Строгая рамка на прозрачном фон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000232" y="428604"/>
            <a:ext cx="6429420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Жас дарын – 2026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«Шардара»  мектеп-лицейі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«Адал азамат біртұтас тәрбие» бағдарламасы аясында  «Шабыт» жобасы бойынша “Гендерлік зорлық-зомбылыққа қарсы 16 күн белсенді әрекет” акция аясында ұйымдастырылған аудандық “Аналар-асыл жандар, қыздар-қызғалдақтар</a:t>
            </a:r>
            <a:r>
              <a:rPr lang="" altLang="en-US" dirty="0" smtClean="0">
                <a:solidFill>
                  <a:srgbClr val="0070C0"/>
                </a:solidFill>
              </a:rPr>
              <a:t>”</a:t>
            </a:r>
            <a:r>
              <a:rPr lang="en-US" dirty="0" smtClean="0">
                <a:solidFill>
                  <a:srgbClr val="0070C0"/>
                </a:solidFill>
              </a:rPr>
              <a:t> атты көркемсөз және ән  байқауының </a:t>
            </a:r>
            <a:r>
              <a:rPr lang="" altLang="en-US" dirty="0" smtClean="0">
                <a:solidFill>
                  <a:srgbClr val="0070C0"/>
                </a:solidFill>
              </a:rPr>
              <a:t>                  </a:t>
            </a:r>
            <a:r>
              <a:rPr lang="en-US" dirty="0" smtClean="0">
                <a:solidFill>
                  <a:srgbClr val="FF0000"/>
                </a:solidFill>
              </a:rPr>
              <a:t>ІІ орын иегері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9 «А» сынып оқушысы Каримбай Еркеназ Оразбекқызы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Жетекшісі: Базарбаева Айгерим Жорабековна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" name="Изображение 2" descr="WhatsApp Image 2026-05-17 at 15.06.20 (3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6470" y="3429635"/>
            <a:ext cx="2320290" cy="2736215"/>
          </a:xfrm>
          <a:prstGeom prst="rect">
            <a:avLst/>
          </a:prstGeom>
        </p:spPr>
      </p:pic>
      <p:pic>
        <p:nvPicPr>
          <p:cNvPr id="4" name="Изображение 3" descr="WhatsApp Image 2026-05-18 at 02.02.16"/>
          <p:cNvPicPr>
            <a:picLocks noChangeAspect="1"/>
          </p:cNvPicPr>
          <p:nvPr/>
        </p:nvPicPr>
        <p:blipFill>
          <a:blip r:embed="rId6"/>
          <a:srcRect r="16390"/>
          <a:stretch>
            <a:fillRect/>
          </a:stretch>
        </p:blipFill>
        <p:spPr>
          <a:xfrm>
            <a:off x="899795" y="3429635"/>
            <a:ext cx="2844165" cy="2713990"/>
          </a:xfrm>
          <a:prstGeom prst="rect">
            <a:avLst/>
          </a:prstGeom>
        </p:spPr>
      </p:pic>
      <p:pic>
        <p:nvPicPr>
          <p:cNvPr id="6" name="Изображение 5" descr="WhatsApp Image 2026-05-18 at 02.19.39 (1)"/>
          <p:cNvPicPr>
            <a:picLocks noChangeAspect="1"/>
          </p:cNvPicPr>
          <p:nvPr/>
        </p:nvPicPr>
        <p:blipFill>
          <a:blip r:embed="rId7"/>
          <a:srcRect l="11093" r="11592"/>
          <a:stretch>
            <a:fillRect/>
          </a:stretch>
        </p:blipFill>
        <p:spPr>
          <a:xfrm>
            <a:off x="4032885" y="3752850"/>
            <a:ext cx="1801495" cy="2247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Строгая рамка на прозрачном фон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643"/>
            <a:ext cx="9144000" cy="6858000"/>
          </a:xfrm>
          <a:prstGeom prst="rect">
            <a:avLst/>
          </a:prstGeom>
          <a:noFill/>
        </p:spPr>
      </p:pic>
      <p:sp>
        <p:nvSpPr>
          <p:cNvPr id="19460" name="AutoShape 4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9462" name="AutoShape 6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9464" name="AutoShape 8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9466" name="AutoShape 10" descr="blob:https://web.whatsapp.com/e0159a4c-f8a2-4885-a8b1-9935851496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870" y="356870"/>
            <a:ext cx="1923479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68" name="AutoShape 12" descr="blob:https://web.whatsapp.com/c0782527-d255-4a01-8315-04c6f4cd30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000232" y="428604"/>
            <a:ext cx="642942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Жас дарын – 2026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«Шардара»  мектеп-лицейі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«Адал азамат біртұтас тәрбие» бағдарламасы аясында  </a:t>
            </a:r>
            <a:r>
              <a:rPr lang="" alt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«Шабыт» жобасы бойынша “</a:t>
            </a:r>
            <a:r>
              <a:rPr lang="" altLang="en-US" dirty="0" smtClean="0">
                <a:solidFill>
                  <a:srgbClr val="0070C0"/>
                </a:solidFill>
              </a:rPr>
              <a:t>Сөз бен саз”атты </a:t>
            </a:r>
            <a:r>
              <a:rPr lang="en-US" dirty="0" smtClean="0">
                <a:solidFill>
                  <a:srgbClr val="0070C0"/>
                </a:solidFill>
              </a:rPr>
              <a:t>байқауының</a:t>
            </a:r>
            <a:r>
              <a:rPr lang="" altLang="en-US" dirty="0" smtClean="0">
                <a:solidFill>
                  <a:srgbClr val="0070C0"/>
                </a:solidFill>
              </a:rPr>
              <a:t> “Жас күйші” номинациясы бойынша</a:t>
            </a:r>
            <a:endParaRPr lang="ru-RU" dirty="0" smtClean="0">
              <a:solidFill>
                <a:srgbClr val="0070C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ІІ орын иегері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9 «</a:t>
            </a:r>
            <a:r>
              <a:rPr lang="" altLang="en-US" dirty="0" smtClean="0">
                <a:solidFill>
                  <a:srgbClr val="0070C0"/>
                </a:solidFill>
              </a:rPr>
              <a:t>Б</a:t>
            </a:r>
            <a:r>
              <a:rPr lang="en-US" dirty="0" smtClean="0">
                <a:solidFill>
                  <a:srgbClr val="0070C0"/>
                </a:solidFill>
              </a:rPr>
              <a:t>» сынып </a:t>
            </a:r>
            <a:r>
              <a:rPr lang="" altLang="en-US" dirty="0" smtClean="0">
                <a:solidFill>
                  <a:srgbClr val="0070C0"/>
                </a:solidFill>
              </a:rPr>
              <a:t>оқушысы Жайсанбай Қайсар Кошкарбайұлы</a:t>
            </a:r>
            <a:endParaRPr lang="en-US" dirty="0" smtClean="0">
              <a:solidFill>
                <a:srgbClr val="0070C0"/>
              </a:solidFill>
            </a:endParaRP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Жетекшісі: </a:t>
            </a:r>
            <a:r>
              <a:rPr lang="" altLang="en-US" dirty="0" smtClean="0">
                <a:solidFill>
                  <a:srgbClr val="0070C0"/>
                </a:solidFill>
              </a:rPr>
              <a:t>Ахатова Гулнұр Турымтаевна </a:t>
            </a:r>
          </a:p>
        </p:txBody>
      </p:sp>
      <p:pic>
        <p:nvPicPr>
          <p:cNvPr id="5" name="Изображение 4" descr="WhatsApp Image 2026-05-18 at 02.07.08"/>
          <p:cNvPicPr>
            <a:picLocks noChangeAspect="1"/>
          </p:cNvPicPr>
          <p:nvPr/>
        </p:nvPicPr>
        <p:blipFill>
          <a:blip r:embed="rId4"/>
          <a:srcRect r="15428" b="8124"/>
          <a:stretch>
            <a:fillRect/>
          </a:stretch>
        </p:blipFill>
        <p:spPr>
          <a:xfrm>
            <a:off x="4064001" y="2679809"/>
            <a:ext cx="4098290" cy="3367405"/>
          </a:xfrm>
          <a:prstGeom prst="rect">
            <a:avLst/>
          </a:prstGeom>
        </p:spPr>
      </p:pic>
      <p:pic>
        <p:nvPicPr>
          <p:cNvPr id="4" name="Изображение 3" descr="WhatsApp Image 2026-05-18 at 02.02.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1" y="2636520"/>
            <a:ext cx="3189632" cy="35103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Строгая рамка на прозрачном фон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57166"/>
            <a:ext cx="2005015" cy="165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1928794" y="428604"/>
            <a:ext cx="64294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Жас дарын – 2026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«Шардара»  мектеп-лицейі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«Адал азамат біртұтас тәрбие» бағдарламасы аясында  «Шабыт» жобасы бойынша 16-желтоқсан Тәуелсіздік мерекесіне арналған “Тәуелсіздік ел тірегі” атты </a:t>
            </a:r>
            <a:r>
              <a:rPr lang="en-US" dirty="0" err="1" smtClean="0">
                <a:solidFill>
                  <a:srgbClr val="0070C0"/>
                </a:solidFill>
              </a:rPr>
              <a:t>аудандық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байқауының</a:t>
            </a:r>
            <a:r>
              <a:rPr lang="kk-KZ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І орын иегері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6 «Ә» сынып оқушысы Пердебай Айзере Абдусаттарқызы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Жетекшісі: Базарбаева Айгерим Жорабековна </a:t>
            </a:r>
          </a:p>
        </p:txBody>
      </p:sp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3281998" y="3428683"/>
          <a:ext cx="2827337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DF" r:id="rId5" imgW="8010525" imgH="5667375" progId="FoxitReader.Document">
                  <p:embed/>
                </p:oleObj>
              </mc:Choice>
              <mc:Fallback>
                <p:oleObj name="PDF" r:id="rId5" imgW="8010525" imgH="5667375" progId="FoxitReader.Document">
                  <p:embed/>
                  <p:pic>
                    <p:nvPicPr>
                      <p:cNvPr id="0" name="Изображение 102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81998" y="3428683"/>
                        <a:ext cx="2827337" cy="20002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AutoShape 9" descr="blob:https://web.whatsapp.com/14402729-42a0-45ed-b15e-89ddc5e0fe2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2" name="Изображение 1" descr="WhatsApp Image 2026-05-17 at 14.59.25 (4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6190" y="3068955"/>
            <a:ext cx="2136140" cy="3166745"/>
          </a:xfrm>
          <a:prstGeom prst="rect">
            <a:avLst/>
          </a:prstGeom>
        </p:spPr>
      </p:pic>
      <p:pic>
        <p:nvPicPr>
          <p:cNvPr id="3" name="Изображение 2" descr="WhatsApp Image 2026-05-18 at 00.42.4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405" y="3068320"/>
            <a:ext cx="2217420" cy="31642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Деревянная рам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1755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28604"/>
            <a:ext cx="2005015" cy="165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071670" y="571480"/>
            <a:ext cx="6429420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Жас дарын – 2026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«Шардара»  мектеп-лицейі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«Адал азамат біртұтас тәрбие» бағдарламасы аясында  «Шабыт» жобасы бойынша 16-желтоқсан Тәуелсіздік мерекесіне арналған “Тәуелсіздік ел тірегі” атты аудандық байқауының</a:t>
            </a:r>
            <a:endParaRPr lang="ru-RU" dirty="0" smtClean="0">
              <a:solidFill>
                <a:srgbClr val="0070C0"/>
              </a:solidFill>
            </a:endParaRP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І орын иегері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6 «Ә» сынып оқушысы  Тұрған Айсұлтан Маратұлы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Жетекшісі: Базарбаева Айгерим Жорабековна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" y="3011170"/>
            <a:ext cx="2193925" cy="3132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2928926" y="3643314"/>
          <a:ext cx="2827855" cy="2000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PDF" r:id="rId6" imgW="8010525" imgH="5667375" progId="FoxitReader.Document">
                  <p:embed/>
                </p:oleObj>
              </mc:Choice>
              <mc:Fallback>
                <p:oleObj name="PDF" r:id="rId6" imgW="8010525" imgH="5667375" progId="FoxitReader.Document">
                  <p:embed/>
                  <p:pic>
                    <p:nvPicPr>
                      <p:cNvPr id="0" name="Изображение 2048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28926" y="3643314"/>
                        <a:ext cx="2827855" cy="200026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Изображение 5" descr="WhatsApp Image 2026-05-17 at 14.59.25 (3)"/>
          <p:cNvPicPr>
            <a:picLocks noChangeAspect="1"/>
          </p:cNvPicPr>
          <p:nvPr/>
        </p:nvPicPr>
        <p:blipFill>
          <a:blip r:embed="rId8"/>
          <a:srcRect t="-2001" r="1810"/>
          <a:stretch>
            <a:fillRect/>
          </a:stretch>
        </p:blipFill>
        <p:spPr>
          <a:xfrm>
            <a:off x="6221095" y="3011170"/>
            <a:ext cx="2239010" cy="29457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Строгая рамка на прозрачном фон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1714512" cy="165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1928794" y="428604"/>
            <a:ext cx="642942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Жас дарын – 2026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«Шардара»  мектеп-лицейі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«Адал азамат біртұтас тәрбие» бағдарламасы аясында  «Шабыт» жобасы бойынша “Гендерлік зорлық-зомбылыққа қарсы 16 күн белсенді әрекет” акция аясында ұйымдастырылған аудандық “Аналар-асыл жандар, қыздар-қызғалдақтар”, “Отбасы-Отаным” атты көркемсөз және ән  байқауының </a:t>
            </a:r>
            <a:r>
              <a:rPr lang="en-US" dirty="0" smtClean="0">
                <a:solidFill>
                  <a:srgbClr val="FF0000"/>
                </a:solidFill>
              </a:rPr>
              <a:t>ІІ</a:t>
            </a:r>
            <a:r>
              <a:rPr lang="" altLang="en-US" dirty="0" smtClean="0">
                <a:solidFill>
                  <a:srgbClr val="FF0000"/>
                </a:solidFill>
              </a:rPr>
              <a:t>І</a:t>
            </a:r>
            <a:r>
              <a:rPr lang="en-US" dirty="0" smtClean="0">
                <a:solidFill>
                  <a:srgbClr val="FF0000"/>
                </a:solidFill>
              </a:rPr>
              <a:t> орын иегері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4 «Ә» сынып оқушысы Асет НұрайшаАбайқызы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Жетекшісі: Базарбаева Айгерим Жорабековна</a:t>
            </a:r>
            <a:endParaRPr lang="ru-RU" dirty="0" smtClean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FF000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</p:txBody>
      </p:sp>
      <p:pic>
        <p:nvPicPr>
          <p:cNvPr id="2" name="Изображение 1" descr="WhatsApp Image 2026-05-18 at 00.03.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405" y="3644900"/>
            <a:ext cx="1812290" cy="2599690"/>
          </a:xfrm>
          <a:prstGeom prst="rect">
            <a:avLst/>
          </a:prstGeom>
        </p:spPr>
      </p:pic>
      <p:pic>
        <p:nvPicPr>
          <p:cNvPr id="3" name="Изображение 2" descr="WhatsApp Image 2026-05-17 at 14.59.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3980" y="3644900"/>
            <a:ext cx="1960245" cy="2599690"/>
          </a:xfrm>
          <a:prstGeom prst="rect">
            <a:avLst/>
          </a:prstGeom>
        </p:spPr>
      </p:pic>
      <p:pic>
        <p:nvPicPr>
          <p:cNvPr id="4" name="Изображение 3" descr="WhatsApp Image 2026-05-18 at 00.32.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3371215" y="3465195"/>
            <a:ext cx="2401570" cy="30130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Деревянная рам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60" y="4445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870" y="428625"/>
            <a:ext cx="2006600" cy="166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0" name="AutoShape 2" descr="blob:https://web.whatsapp.com/c0782527-d255-4a01-8315-04c6f4cd30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22532" name="AutoShape 4" descr="blob:https://web.whatsapp.com/c0782527-d255-4a01-8315-04c6f4cd30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2123440" y="668020"/>
            <a:ext cx="5867400" cy="26098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sym typeface="+mn-ea"/>
              </a:rPr>
              <a:t>Жас дарын – 2026 </a:t>
            </a:r>
            <a:r>
              <a:rPr lang="en-US" dirty="0" smtClean="0">
                <a:solidFill>
                  <a:srgbClr val="0070C0"/>
                </a:solidFill>
                <a:sym typeface="+mn-ea"/>
              </a:rPr>
              <a:t/>
            </a:r>
            <a:br>
              <a:rPr lang="en-US" dirty="0" smtClean="0">
                <a:solidFill>
                  <a:srgbClr val="0070C0"/>
                </a:solidFill>
                <a:sym typeface="+mn-ea"/>
              </a:rPr>
            </a:br>
            <a:r>
              <a:rPr lang="en-US" dirty="0" smtClean="0">
                <a:solidFill>
                  <a:srgbClr val="0070C0"/>
                </a:solidFill>
                <a:sym typeface="+mn-ea"/>
              </a:rPr>
              <a:t>«Шардара»  мектеп-лицейі </a:t>
            </a:r>
            <a:br>
              <a:rPr lang="en-US" dirty="0" smtClean="0">
                <a:solidFill>
                  <a:srgbClr val="0070C0"/>
                </a:solidFill>
                <a:sym typeface="+mn-ea"/>
              </a:rPr>
            </a:br>
            <a:r>
              <a:rPr lang="en-US" dirty="0" smtClean="0">
                <a:solidFill>
                  <a:srgbClr val="0070C0"/>
                </a:solidFill>
                <a:sym typeface="+mn-ea"/>
              </a:rPr>
              <a:t>«Адал азамат біртұтас тәрбие» бағдарламасы аясында  «Шабыт» жобасы бойынша</a:t>
            </a:r>
            <a:r>
              <a:rPr lang="en-US" altLang="en-US" dirty="0" smtClean="0">
                <a:solidFill>
                  <a:srgbClr val="0070C0"/>
                </a:solidFill>
                <a:sym typeface="+mn-ea"/>
              </a:rPr>
              <a:t>  “Батырлар жыры</a:t>
            </a:r>
            <a:r>
              <a:rPr lang="" altLang="en-US" dirty="0" smtClean="0">
                <a:solidFill>
                  <a:srgbClr val="0070C0"/>
                </a:solidFill>
                <a:sym typeface="+mn-ea"/>
              </a:rPr>
              <a:t>-ұлт өнегесі</a:t>
            </a:r>
            <a:r>
              <a:rPr lang="en-US" altLang="en-US" dirty="0" smtClean="0">
                <a:solidFill>
                  <a:srgbClr val="0070C0"/>
                </a:solidFill>
                <a:sym typeface="+mn-ea"/>
              </a:rPr>
              <a:t>” атты</a:t>
            </a:r>
            <a:r>
              <a:rPr lang="en-US" dirty="0" smtClean="0">
                <a:solidFill>
                  <a:srgbClr val="0070C0"/>
                </a:solidFill>
                <a:sym typeface="+mn-ea"/>
              </a:rPr>
              <a:t>  аудандық байқауы</a:t>
            </a:r>
            <a:r>
              <a:rPr lang="en-US" altLang="en-US" dirty="0" smtClean="0">
                <a:solidFill>
                  <a:srgbClr val="0070C0"/>
                </a:solidFill>
                <a:sym typeface="+mn-ea"/>
              </a:rPr>
              <a:t>ның</a:t>
            </a:r>
            <a:r>
              <a:rPr lang="en-US" dirty="0" smtClean="0">
                <a:solidFill>
                  <a:srgbClr val="FF0000"/>
                </a:solidFill>
                <a:sym typeface="+mn-ea"/>
              </a:rPr>
              <a:t> </a:t>
            </a:r>
            <a:r>
              <a:rPr lang="en-US" dirty="0" smtClean="0">
                <a:solidFill>
                  <a:srgbClr val="0070C0"/>
                </a:solidFill>
                <a:sym typeface="+mn-ea"/>
              </a:rPr>
              <a:t>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  <a:sym typeface="+mn-ea"/>
              </a:rPr>
              <a:t> </a:t>
            </a:r>
            <a:r>
              <a:rPr lang="en-US" dirty="0" smtClean="0">
                <a:solidFill>
                  <a:srgbClr val="FF0000"/>
                </a:solidFill>
                <a:sym typeface="+mn-ea"/>
              </a:rPr>
              <a:t>ІІ орын иегері </a:t>
            </a:r>
            <a:r>
              <a:rPr lang="en-US" altLang="en-US" dirty="0" smtClean="0">
                <a:solidFill>
                  <a:srgbClr val="FF0000"/>
                </a:solidFill>
                <a:sym typeface="+mn-ea"/>
              </a:rPr>
              <a:t> 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altLang="en-US" dirty="0" smtClean="0">
                <a:solidFill>
                  <a:srgbClr val="0070C0"/>
                </a:solidFill>
                <a:sym typeface="+mn-ea"/>
              </a:rPr>
              <a:t>9</a:t>
            </a:r>
            <a:r>
              <a:rPr lang="en-US" dirty="0" smtClean="0">
                <a:solidFill>
                  <a:srgbClr val="0070C0"/>
                </a:solidFill>
                <a:sym typeface="+mn-ea"/>
              </a:rPr>
              <a:t> «</a:t>
            </a:r>
            <a:r>
              <a:rPr lang="en-US" altLang="en-US" dirty="0" smtClean="0">
                <a:solidFill>
                  <a:srgbClr val="0070C0"/>
                </a:solidFill>
                <a:sym typeface="+mn-ea"/>
              </a:rPr>
              <a:t>Д</a:t>
            </a:r>
            <a:r>
              <a:rPr lang="en-US" dirty="0" smtClean="0">
                <a:solidFill>
                  <a:srgbClr val="0070C0"/>
                </a:solidFill>
                <a:sym typeface="+mn-ea"/>
              </a:rPr>
              <a:t>» сынып оқушысы </a:t>
            </a:r>
            <a:r>
              <a:rPr lang="en-US" altLang="en-US" dirty="0" smtClean="0">
                <a:solidFill>
                  <a:srgbClr val="0070C0"/>
                </a:solidFill>
                <a:sym typeface="+mn-ea"/>
              </a:rPr>
              <a:t>Дилдабек Рамазан Айдарбекұлы</a:t>
            </a:r>
            <a:r>
              <a:rPr lang="en-US" dirty="0" smtClean="0">
                <a:solidFill>
                  <a:srgbClr val="0070C0"/>
                </a:solidFill>
                <a:sym typeface="+mn-ea"/>
              </a:rPr>
              <a:t> </a:t>
            </a:r>
            <a:endParaRPr lang="en-US" dirty="0" smtClean="0">
              <a:solidFill>
                <a:srgbClr val="0070C0"/>
              </a:solidFill>
            </a:endParaRPr>
          </a:p>
          <a:p>
            <a:pPr algn="ctr"/>
            <a:r>
              <a:rPr lang="en-US" dirty="0" smtClean="0">
                <a:solidFill>
                  <a:srgbClr val="0070C0"/>
                </a:solidFill>
                <a:sym typeface="+mn-ea"/>
              </a:rPr>
              <a:t>Жетекшісі: </a:t>
            </a:r>
            <a:r>
              <a:rPr lang="en-US" altLang="en-US" dirty="0" smtClean="0">
                <a:solidFill>
                  <a:srgbClr val="0070C0"/>
                </a:solidFill>
                <a:sym typeface="+mn-ea"/>
              </a:rPr>
              <a:t>Ахатова Гулн</a:t>
            </a:r>
            <a:r>
              <a:rPr lang="" altLang="en-US" dirty="0" smtClean="0">
                <a:solidFill>
                  <a:srgbClr val="0070C0"/>
                </a:solidFill>
                <a:sym typeface="+mn-ea"/>
              </a:rPr>
              <a:t>у</a:t>
            </a:r>
            <a:r>
              <a:rPr lang="en-US" altLang="en-US" dirty="0" smtClean="0">
                <a:solidFill>
                  <a:srgbClr val="0070C0"/>
                </a:solidFill>
                <a:sym typeface="+mn-ea"/>
              </a:rPr>
              <a:t>р Турымтаевна</a:t>
            </a:r>
            <a:endParaRPr lang="ru-RU" dirty="0" smtClean="0">
              <a:solidFill>
                <a:srgbClr val="0070C0"/>
              </a:solidFill>
            </a:endParaRPr>
          </a:p>
          <a:p>
            <a:pPr algn="ctr"/>
            <a:endParaRPr lang="ru-RU" altLang="en-US" dirty="0" smtClean="0">
              <a:solidFill>
                <a:srgbClr val="0070C0"/>
              </a:solidFill>
            </a:endParaRPr>
          </a:p>
        </p:txBody>
      </p:sp>
      <p:pic>
        <p:nvPicPr>
          <p:cNvPr id="7" name="Изображение 6" descr="WhatsApp Image 2026-05-17 at 15.01.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910" y="3212465"/>
            <a:ext cx="3810635" cy="2633345"/>
          </a:xfrm>
          <a:prstGeom prst="rect">
            <a:avLst/>
          </a:prstGeom>
        </p:spPr>
      </p:pic>
      <p:pic>
        <p:nvPicPr>
          <p:cNvPr id="8" name="Изображение 7" descr="WhatsApp Image 2026-05-18 at 00.12.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625" y="3212465"/>
            <a:ext cx="2482215" cy="25139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Строгая рамка на прозрачном фон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428625"/>
            <a:ext cx="18700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" name="Таблица 1"/>
          <p:cNvGraphicFramePr/>
          <p:nvPr/>
        </p:nvGraphicFramePr>
        <p:xfrm>
          <a:off x="2339975" y="332740"/>
          <a:ext cx="5836920" cy="3719832"/>
        </p:xfrm>
        <a:graphic>
          <a:graphicData uri="http://schemas.openxmlformats.org/drawingml/2006/table">
            <a:tbl>
              <a:tblPr/>
              <a:tblGrid>
                <a:gridCol w="5836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242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en-US" sz="1800">
                        <a:latin typeface="+mj-lt"/>
                        <a:ea typeface="SimSun" panose="02010600030101010101" pitchFamily="2" charset="-122"/>
                        <a:cs typeface="+mj-lt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88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+mj-lt"/>
                          <a:cs typeface="+mj-lt"/>
                          <a:sym typeface="+mn-ea"/>
                        </a:rPr>
                        <a:t>Жас дарын – 2026 </a:t>
                      </a:r>
                      <a:r>
                        <a:rPr 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/>
                      </a:r>
                      <a:br>
                        <a:rPr 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</a:br>
                      <a:r>
                        <a:rPr 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«Шардара»  мектеп-лицейі </a:t>
                      </a:r>
                      <a:br>
                        <a:rPr 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</a:br>
                      <a:r>
                        <a:rPr 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«Адал азамат біртұтас тәрбие» бағдарламасы аясында  «Шабыт» жобасы бойынша</a:t>
                      </a:r>
                      <a:r>
                        <a:rPr lang="en-US" alt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 8 наурыз Халықаралық әйелдер мерекесіне арналған “Әлемнің жарығы” атты</a:t>
                      </a:r>
                      <a:r>
                        <a:rPr 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  аудандық байқауы</a:t>
                      </a:r>
                      <a:r>
                        <a:rPr lang="en-US" alt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ның</a:t>
                      </a:r>
                      <a:endParaRPr lang="en-US" altLang="en-US" sz="1800" dirty="0" smtClean="0">
                        <a:solidFill>
                          <a:srgbClr val="0070C0"/>
                        </a:solidFill>
                        <a:latin typeface="+mj-lt"/>
                        <a:cs typeface="+mj-lt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+mj-lt"/>
                          <a:cs typeface="+mj-lt"/>
                          <a:sym typeface="+mn-ea"/>
                        </a:rPr>
                        <a:t>І</a:t>
                      </a:r>
                      <a:r>
                        <a:rPr lang="en-US" altLang="en-US" sz="1800" dirty="0" smtClean="0">
                          <a:solidFill>
                            <a:srgbClr val="FF0000"/>
                          </a:solidFill>
                          <a:latin typeface="+mj-lt"/>
                          <a:cs typeface="+mj-lt"/>
                          <a:sym typeface="+mn-ea"/>
                        </a:rPr>
                        <a:t>І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+mj-lt"/>
                          <a:cs typeface="+mj-lt"/>
                          <a:sym typeface="+mn-ea"/>
                        </a:rPr>
                        <a:t> орын иегері </a:t>
                      </a:r>
                      <a:endParaRPr lang="en-US" sz="1800" dirty="0" smtClean="0">
                        <a:solidFill>
                          <a:srgbClr val="FF0000"/>
                        </a:solidFill>
                        <a:latin typeface="+mj-lt"/>
                        <a:cs typeface="+mj-lt"/>
                      </a:endParaRPr>
                    </a:p>
                    <a:p>
                      <a:pPr algn="ctr"/>
                      <a:r>
                        <a:rPr lang="en-US" alt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4</a:t>
                      </a:r>
                      <a:r>
                        <a:rPr 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 «</a:t>
                      </a:r>
                      <a:r>
                        <a:rPr lang="en-US" alt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Б</a:t>
                      </a:r>
                      <a:r>
                        <a:rPr 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» сынып оқушысы </a:t>
                      </a:r>
                      <a:r>
                        <a:rPr lang="en-US" alt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Шалхар Інжу</a:t>
                      </a:r>
                      <a:r>
                        <a:rPr 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 </a:t>
                      </a:r>
                      <a:r>
                        <a:rPr lang="" alt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Сәкенқызы</a:t>
                      </a:r>
                      <a:endParaRPr lang="en-US" sz="1800" dirty="0" smtClean="0">
                        <a:solidFill>
                          <a:srgbClr val="0070C0"/>
                        </a:solidFill>
                        <a:latin typeface="+mj-lt"/>
                        <a:cs typeface="+mj-lt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rgbClr val="0070C0"/>
                          </a:solidFill>
                          <a:latin typeface="+mj-lt"/>
                          <a:cs typeface="+mj-lt"/>
                          <a:sym typeface="+mn-ea"/>
                        </a:rPr>
                        <a:t>Жетекшісі: Базарбаева Айгерим Жорабековна</a:t>
                      </a:r>
                      <a:endParaRPr lang="en-US" altLang="en-US" sz="1800" dirty="0" smtClean="0">
                        <a:latin typeface="+mj-lt"/>
                        <a:ea typeface="SimSun" panose="02010600030101010101" pitchFamily="2" charset="-122"/>
                        <a:cs typeface="+mj-lt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800">
                        <a:latin typeface="+mj-lt"/>
                        <a:ea typeface="SimSun" panose="02010600030101010101" pitchFamily="2" charset="-122"/>
                        <a:cs typeface="+mj-lt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800">
                        <a:latin typeface="+mj-lt"/>
                        <a:ea typeface="SimSun" panose="02010600030101010101" pitchFamily="2" charset="-122"/>
                        <a:cs typeface="+mj-lt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800">
                        <a:latin typeface="+mj-lt"/>
                        <a:ea typeface="SimSun" panose="02010600030101010101" pitchFamily="2" charset="-122"/>
                        <a:cs typeface="+mj-lt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Изображение 2" descr="WhatsApp Image 2026-05-18 at 00.16.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030" y="3429000"/>
            <a:ext cx="2176780" cy="2812415"/>
          </a:xfrm>
          <a:prstGeom prst="rect">
            <a:avLst/>
          </a:prstGeom>
        </p:spPr>
      </p:pic>
      <p:pic>
        <p:nvPicPr>
          <p:cNvPr id="4" name="Изображение 3" descr="WhatsApp Image 2026-05-17 at 15.02.46 (1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5985" y="3429000"/>
            <a:ext cx="2144395" cy="2812415"/>
          </a:xfrm>
          <a:prstGeom prst="rect">
            <a:avLst/>
          </a:prstGeom>
        </p:spPr>
      </p:pic>
      <p:pic>
        <p:nvPicPr>
          <p:cNvPr id="8" name="Изображение 7" descr="WhatsApp Image 2026-05-18 at 02.57.50"/>
          <p:cNvPicPr>
            <a:picLocks noChangeAspect="1"/>
          </p:cNvPicPr>
          <p:nvPr/>
        </p:nvPicPr>
        <p:blipFill>
          <a:blip r:embed="rId7"/>
          <a:srcRect l="11200" t="3878" r="15528" b="4397"/>
          <a:stretch>
            <a:fillRect/>
          </a:stretch>
        </p:blipFill>
        <p:spPr>
          <a:xfrm>
            <a:off x="3376930" y="3860800"/>
            <a:ext cx="2273935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Строгая рамка на прозрачном фон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1755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870" y="356870"/>
            <a:ext cx="1994535" cy="1646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262505" y="571500"/>
            <a:ext cx="5986145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Жас дарын – 2026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«Шардара»  мектеп-лицейі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«Адал азамат біртұтас тәрбие» бағдарламасы аясында  «Шабыт» жобасы бойынша</a:t>
            </a:r>
            <a:r>
              <a:rPr lang="en-US" altLang="en-US" dirty="0" smtClean="0">
                <a:solidFill>
                  <a:srgbClr val="0070C0"/>
                </a:solidFill>
              </a:rPr>
              <a:t> 8 наурыз Халықаралық әйелдер мерекесіне арналған “Әлемнің жарығы” атты</a:t>
            </a:r>
            <a:r>
              <a:rPr lang="en-US" dirty="0" smtClean="0">
                <a:solidFill>
                  <a:srgbClr val="0070C0"/>
                </a:solidFill>
              </a:rPr>
              <a:t>  аудандық байқауы</a:t>
            </a:r>
            <a:r>
              <a:rPr lang="en-US" altLang="en-US" dirty="0" smtClean="0">
                <a:solidFill>
                  <a:srgbClr val="0070C0"/>
                </a:solidFill>
              </a:rPr>
              <a:t>ның</a:t>
            </a:r>
            <a:r>
              <a:rPr lang="" altLang="en-US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І</a:t>
            </a:r>
            <a:r>
              <a:rPr lang="en-US" altLang="en-US" dirty="0" smtClean="0">
                <a:solidFill>
                  <a:srgbClr val="FF0000"/>
                </a:solidFill>
              </a:rPr>
              <a:t>І</a:t>
            </a:r>
            <a:r>
              <a:rPr lang="en-US" dirty="0" smtClean="0">
                <a:solidFill>
                  <a:srgbClr val="FF0000"/>
                </a:solidFill>
              </a:rPr>
              <a:t> орын иегері </a:t>
            </a:r>
          </a:p>
          <a:p>
            <a:pPr algn="ctr"/>
            <a:r>
              <a:rPr lang="en-US" altLang="en-US" dirty="0" smtClean="0">
                <a:solidFill>
                  <a:srgbClr val="0070C0"/>
                </a:solidFill>
              </a:rPr>
              <a:t>4</a:t>
            </a:r>
            <a:r>
              <a:rPr lang="en-US" dirty="0" smtClean="0">
                <a:solidFill>
                  <a:srgbClr val="0070C0"/>
                </a:solidFill>
              </a:rPr>
              <a:t> «</a:t>
            </a:r>
            <a:r>
              <a:rPr lang="en-US" altLang="en-US" dirty="0" smtClean="0">
                <a:solidFill>
                  <a:srgbClr val="0070C0"/>
                </a:solidFill>
              </a:rPr>
              <a:t>Б</a:t>
            </a:r>
            <a:r>
              <a:rPr lang="en-US" dirty="0" smtClean="0">
                <a:solidFill>
                  <a:srgbClr val="0070C0"/>
                </a:solidFill>
              </a:rPr>
              <a:t>» сынып оқушысы </a:t>
            </a:r>
            <a:r>
              <a:rPr lang="en-US" altLang="en-US" dirty="0" smtClean="0">
                <a:solidFill>
                  <a:srgbClr val="0070C0"/>
                </a:solidFill>
              </a:rPr>
              <a:t>Бегимхан Альбина</a:t>
            </a:r>
            <a:r>
              <a:rPr lang="" altLang="en-US" dirty="0" smtClean="0">
                <a:solidFill>
                  <a:srgbClr val="0070C0"/>
                </a:solidFill>
              </a:rPr>
              <a:t> Кемелханқызы</a:t>
            </a:r>
            <a:endParaRPr lang="en-US" dirty="0" smtClean="0">
              <a:solidFill>
                <a:srgbClr val="0070C0"/>
              </a:solidFill>
            </a:endParaRP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Жетекшісі: Базарбаева Айгерим Жорабековна</a:t>
            </a:r>
            <a:endParaRPr lang="ru-RU" dirty="0"/>
          </a:p>
        </p:txBody>
      </p:sp>
      <p:pic>
        <p:nvPicPr>
          <p:cNvPr id="2" name="Изображение 1" descr="WhatsApp Image 2026-05-17 at 15.02.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090" y="3284855"/>
            <a:ext cx="2303145" cy="2963545"/>
          </a:xfrm>
          <a:prstGeom prst="rect">
            <a:avLst/>
          </a:prstGeom>
        </p:spPr>
      </p:pic>
      <p:pic>
        <p:nvPicPr>
          <p:cNvPr id="3" name="Изображение 2" descr="WhatsApp Image 2026-05-18 at 00.22.5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5619750" y="3482975"/>
            <a:ext cx="2898140" cy="2501900"/>
          </a:xfrm>
          <a:prstGeom prst="rect">
            <a:avLst/>
          </a:prstGeom>
        </p:spPr>
      </p:pic>
      <p:pic>
        <p:nvPicPr>
          <p:cNvPr id="8" name="Изображение 7" descr="WhatsApp Image 2026-05-18 at 02.57.50"/>
          <p:cNvPicPr>
            <a:picLocks noChangeAspect="1"/>
          </p:cNvPicPr>
          <p:nvPr/>
        </p:nvPicPr>
        <p:blipFill>
          <a:blip r:embed="rId7"/>
          <a:srcRect l="11200" t="3878" r="15528" b="4397"/>
          <a:stretch>
            <a:fillRect/>
          </a:stretch>
        </p:blipFill>
        <p:spPr>
          <a:xfrm>
            <a:off x="3376930" y="3573145"/>
            <a:ext cx="2273935" cy="22821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Деревянная рам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28604"/>
            <a:ext cx="2005015" cy="165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071670" y="571480"/>
            <a:ext cx="6500858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Жас дарын – 2026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«Шардара»  мектеп-лицейі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«Адал азамат біртұтас тәрбие» бағдарламасы аясында  «Шабыт» жобасы бойынша “Гендерлік зорлық-зомбылыққа қарсы 16 күн белсенді әрекет” акция аясында ұйымдастырылған аудандық “Аналар-асыл жандар, қыздар-қызғалдақтар”, “Отбасы-Отаным” атты көркемсөз және ән  байқауының </a:t>
            </a:r>
            <a:r>
              <a:rPr lang="en-US" dirty="0" smtClean="0">
                <a:solidFill>
                  <a:srgbClr val="FF0000"/>
                </a:solidFill>
              </a:rPr>
              <a:t>І орын иегері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6 «В» сынып оқушысы Рысқұл Маруа Нургалиқызы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Жетекшісі: Базарбаева Айгерим Жорабековна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7412" name="AutoShape 4" descr="blob:https://web.whatsapp.com/c0782527-d255-4a01-8315-04c6f4cd30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7414" name="AutoShape 6" descr="blob:https://web.whatsapp.com/c0782527-d255-4a01-8315-04c6f4cd30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7416" name="AutoShape 8" descr="blob:https://web.whatsapp.com/c0782527-d255-4a01-8315-04c6f4cd30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7418" name="AutoShape 10" descr="blob:https://web.whatsapp.com/c0782527-d255-4a01-8315-04c6f4cd30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7420" name="AutoShape 12" descr="blob:https://web.whatsapp.com/c0782527-d255-4a01-8315-04c6f4cd308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143248"/>
            <a:ext cx="2357454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23" name="AutoShape 15" descr="blob:https://web.whatsapp.com/d57b8837-8d29-4a2e-b34f-8b4857fc734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7425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3929066"/>
            <a:ext cx="1928826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427" name="AutoShape 19" descr="blob:https://web.whatsapp.com/d1faae50-52f4-4a9b-9a2f-9d6478aad34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7429" name="AutoShape 21" descr="blob:https://web.whatsapp.com/d1faae50-52f4-4a9b-9a2f-9d6478aad34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7430" name="Picture 2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3714752"/>
            <a:ext cx="2428892" cy="2580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pic>
        <p:nvPicPr>
          <p:cNvPr id="5" name="Picture 4" descr="Строгая рамка на прозрачном фон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870" y="356870"/>
            <a:ext cx="200533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361565" y="428625"/>
            <a:ext cx="608266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Жас дарын – 2026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«Шардара»  мектеп-лицейі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«Адал азамат біртұтас тәрбие» бағдарламасы аясында  «Шабыт» жобасы бойынша Республика күні мерекесіне арналған “Өнерім еліме арналады” атты аудандық байқауы </a:t>
            </a:r>
            <a:r>
              <a:rPr lang="en-US" dirty="0" smtClean="0">
                <a:solidFill>
                  <a:srgbClr val="FF0000"/>
                </a:solidFill>
              </a:rPr>
              <a:t>І орын иегері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7 «Д» сынып оқушысы Орынбекқызы Зере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Жетекшісі: Базарбаева Айгерим Жорабековна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/>
          <a:srcRect l="4418" t="12698" r="9888" b="17736"/>
          <a:stretch>
            <a:fillRect/>
          </a:stretch>
        </p:blipFill>
        <p:spPr bwMode="auto">
          <a:xfrm>
            <a:off x="670125" y="2714620"/>
            <a:ext cx="2044487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/>
          <a:srcRect l="25882" t="3942" r="11341" b="9333"/>
          <a:stretch>
            <a:fillRect/>
          </a:stretch>
        </p:blipFill>
        <p:spPr bwMode="auto">
          <a:xfrm>
            <a:off x="5786446" y="2857496"/>
            <a:ext cx="2885884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4340" name="AutoShape 4" descr="blob:https://web.whatsapp.com/03d07139-4020-428b-bf20-ef91d9a2fd4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4342" name="AutoShape 6" descr="blob:https://web.whatsapp.com/03d07139-4020-428b-bf20-ef91d9a2fd4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4344" name="AutoShape 8" descr="blob:https://web.whatsapp.com/03d07139-4020-428b-bf20-ef91d9a2fd4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4346" name="AutoShape 10" descr="blob:https://web.whatsapp.com/03d07139-4020-428b-bf20-ef91d9a2fd4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4348" name="AutoShape 12" descr="blob:https://web.whatsapp.com/03d07139-4020-428b-bf20-ef91d9a2fd4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6"/>
          <a:srcRect l="25017" t="25000" r="24555" b="34523"/>
          <a:stretch>
            <a:fillRect/>
          </a:stretch>
        </p:blipFill>
        <p:spPr bwMode="auto">
          <a:xfrm>
            <a:off x="2857488" y="2786058"/>
            <a:ext cx="2857520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41</Words>
  <Application>Microsoft Office PowerPoint</Application>
  <PresentationFormat>Экран (4:3)</PresentationFormat>
  <Paragraphs>36</Paragraphs>
  <Slides>11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SimSun</vt:lpstr>
      <vt:lpstr>Arial</vt:lpstr>
      <vt:lpstr>Calibri</vt:lpstr>
      <vt:lpstr>Тема Office</vt:lpstr>
      <vt:lpstr>PDF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23.0</dc:creator>
  <cp:lastModifiedBy>Admin_88</cp:lastModifiedBy>
  <cp:revision>28</cp:revision>
  <dcterms:created xsi:type="dcterms:W3CDTF">2026-05-15T12:53:00Z</dcterms:created>
  <dcterms:modified xsi:type="dcterms:W3CDTF">2026-08-04T12:16:11Z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A59C72D1950942F38E5B31BB2B015651_12</vt:lpwstr>
  </property>
</Properties>
</file>