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65" r:id="rId2"/>
    <p:sldId id="266" r:id="rId3"/>
    <p:sldId id="267" r:id="rId4"/>
    <p:sldId id="256" r:id="rId5"/>
    <p:sldId id="257" r:id="rId6"/>
    <p:sldId id="28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0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57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848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11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346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9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291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458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353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28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731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268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0187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4702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79850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7703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912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251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8DF78-8F5C-47E2-83A5-D222777D687E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7C913EB-5B07-4614-BEE2-4C2A8B6F4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4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2176" y="2435289"/>
            <a:ext cx="8828314" cy="2463281"/>
          </a:xfrm>
        </p:spPr>
        <p:txBody>
          <a:bodyPr>
            <a:normAutofit fontScale="90000"/>
          </a:bodyPr>
          <a:lstStyle/>
          <a:p>
            <a:pPr algn="ctr"/>
            <a:r>
              <a:rPr lang="kk-K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 Шардара" мектеп-лицейінің </a:t>
            </a:r>
            <a:br>
              <a:rPr lang="kk-K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2024-2025 оқу жылындағы  оқушылардың   жетістіктері</a:t>
            </a:r>
            <a:br>
              <a:rPr lang="kk-K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kk-K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kk-KZ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172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1C747B-C0DE-A05F-20D0-EF53EB43F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Шардара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мектеп-лицейінің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2024-2025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аудандық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пән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олимпадасы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9-11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оқушыларының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жетістіктері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(04.12.-05.12.2024 ж.)  АББ №275 02.12.2024ж.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9DD5966-AE70-BAE8-C633-A8F652BC30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822917"/>
              </p:ext>
            </p:extLst>
          </p:nvPr>
        </p:nvGraphicFramePr>
        <p:xfrm>
          <a:off x="403669" y="1790425"/>
          <a:ext cx="9365482" cy="46197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2189">
                  <a:extLst>
                    <a:ext uri="{9D8B030D-6E8A-4147-A177-3AD203B41FA5}">
                      <a16:colId xmlns:a16="http://schemas.microsoft.com/office/drawing/2014/main" val="1364602881"/>
                    </a:ext>
                  </a:extLst>
                </a:gridCol>
                <a:gridCol w="1891653">
                  <a:extLst>
                    <a:ext uri="{9D8B030D-6E8A-4147-A177-3AD203B41FA5}">
                      <a16:colId xmlns:a16="http://schemas.microsoft.com/office/drawing/2014/main" val="468322323"/>
                    </a:ext>
                  </a:extLst>
                </a:gridCol>
                <a:gridCol w="810163">
                  <a:extLst>
                    <a:ext uri="{9D8B030D-6E8A-4147-A177-3AD203B41FA5}">
                      <a16:colId xmlns:a16="http://schemas.microsoft.com/office/drawing/2014/main" val="2748995295"/>
                    </a:ext>
                  </a:extLst>
                </a:gridCol>
                <a:gridCol w="1077040">
                  <a:extLst>
                    <a:ext uri="{9D8B030D-6E8A-4147-A177-3AD203B41FA5}">
                      <a16:colId xmlns:a16="http://schemas.microsoft.com/office/drawing/2014/main" val="2896049349"/>
                    </a:ext>
                  </a:extLst>
                </a:gridCol>
                <a:gridCol w="1261312">
                  <a:extLst>
                    <a:ext uri="{9D8B030D-6E8A-4147-A177-3AD203B41FA5}">
                      <a16:colId xmlns:a16="http://schemas.microsoft.com/office/drawing/2014/main" val="2772726938"/>
                    </a:ext>
                  </a:extLst>
                </a:gridCol>
                <a:gridCol w="845746">
                  <a:extLst>
                    <a:ext uri="{9D8B030D-6E8A-4147-A177-3AD203B41FA5}">
                      <a16:colId xmlns:a16="http://schemas.microsoft.com/office/drawing/2014/main" val="3954460389"/>
                    </a:ext>
                  </a:extLst>
                </a:gridCol>
                <a:gridCol w="955675">
                  <a:extLst>
                    <a:ext uri="{9D8B030D-6E8A-4147-A177-3AD203B41FA5}">
                      <a16:colId xmlns:a16="http://schemas.microsoft.com/office/drawing/2014/main" val="2486522798"/>
                    </a:ext>
                  </a:extLst>
                </a:gridCol>
                <a:gridCol w="900392">
                  <a:extLst>
                    <a:ext uri="{9D8B030D-6E8A-4147-A177-3AD203B41FA5}">
                      <a16:colId xmlns:a16="http://schemas.microsoft.com/office/drawing/2014/main" val="469069627"/>
                    </a:ext>
                  </a:extLst>
                </a:gridCol>
                <a:gridCol w="1261312">
                  <a:extLst>
                    <a:ext uri="{9D8B030D-6E8A-4147-A177-3AD203B41FA5}">
                      <a16:colId xmlns:a16="http://schemas.microsoft.com/office/drawing/2014/main" val="180188570"/>
                    </a:ext>
                  </a:extLst>
                </a:gridCol>
              </a:tblGrid>
              <a:tr h="4309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 dirty="0">
                          <a:effectLst/>
                        </a:rPr>
                        <a:t>Оқушының</a:t>
                      </a:r>
                      <a:endParaRPr lang="ru-RU" sz="7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 dirty="0">
                          <a:effectLst/>
                        </a:rPr>
                        <a:t>аты-жөні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Сыныбы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             Пәні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 dirty="0">
                          <a:effectLst/>
                        </a:rPr>
                        <a:t>Қатысқан  </a:t>
                      </a:r>
                      <a:endParaRPr lang="ru-RU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 dirty="0">
                          <a:effectLst/>
                        </a:rPr>
                        <a:t>іс-шарасы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Деңгейі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Өткен  күні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Алған 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орны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800">
                          <a:effectLst/>
                        </a:rPr>
                        <a:t>Пән мұғалімі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3547312368"/>
                  </a:ext>
                </a:extLst>
              </a:tr>
              <a:tr h="2569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Рысбек Салтанат Кеңесбекқызы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11 «А»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Қазақ тілі мен әдебиеті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 dirty="0">
                          <a:effectLst/>
                        </a:rPr>
                        <a:t>Пән олимпиадасы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05.12.24 ж. 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Демеуова Галия Нургалиевна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73720782"/>
                  </a:ext>
                </a:extLst>
              </a:tr>
              <a:tr h="366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Амирхан Аружан Мейримханқызы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9 «Д»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Орыс тілі мен әдебиеті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05.12.24 ж. 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Асылбекова Айгулим Бақтыбайқызы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1232382013"/>
                  </a:ext>
                </a:extLst>
              </a:tr>
              <a:tr h="2569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Бақытұлы Азамат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9 «В»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Қазақстан тарихы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05.12.24 ж. 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 dirty="0">
                          <a:effectLst/>
                        </a:rPr>
                        <a:t>Кобен Кенжегул Арапбайқызы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1248181285"/>
                  </a:ext>
                </a:extLst>
              </a:tr>
              <a:tr h="394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Шаншар Айдын Женисұлы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10 «В»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Қазақстан тарихы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05.12.24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Мырзамұратов Асан Бакирович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544870262"/>
                  </a:ext>
                </a:extLst>
              </a:tr>
              <a:tr h="2569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Қамзабек Думан Ернұрұлы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9 «В»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Құқық негіздері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05.12.24 ж. 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Кобен Кенжегул Арапбайқызы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593775451"/>
                  </a:ext>
                </a:extLst>
              </a:tr>
              <a:tr h="2569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6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Жусип Нүрлен Асқарұлы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10 «В»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Құқық негіздері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05.12.24 ж.  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 dirty="0">
                          <a:effectLst/>
                        </a:rPr>
                        <a:t>Мырзамуратов Асан Бакирович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2388824917"/>
                  </a:ext>
                </a:extLst>
              </a:tr>
              <a:tr h="366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Косбаева Жұлдыз Мақсатқызы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11 «В»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Құқық негіздері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05.12.24 ж. 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Келдибаева Гулшат Кураловна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3908866536"/>
                  </a:ext>
                </a:extLst>
              </a:tr>
              <a:tr h="241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Байжигит Лаззат Нургалиқызы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9 «А»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Химия 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04.12.24 ж. №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Еркин Сауле Токтабаяновна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2041723052"/>
                  </a:ext>
                </a:extLst>
              </a:tr>
              <a:tr h="2418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Тухсанбай Ұлдана Алғабекқызы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11 «Б»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Химия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04.12.24 ж. 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Абилова Улбосын Амзеевна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2941577984"/>
                  </a:ext>
                </a:extLst>
              </a:tr>
              <a:tr h="366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Насен Маржан Касымқызы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9 «Б»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Биология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04.12.24 ж.  №     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Абдикадырова Айгул Ажмухановна.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3123476147"/>
                  </a:ext>
                </a:extLst>
              </a:tr>
              <a:tr h="394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Асылбек Гүлсезім Қайратқызы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10 «В»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Физика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04.12.24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Джелтаев Асхат Асетович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1422254235"/>
                  </a:ext>
                </a:extLst>
              </a:tr>
              <a:tr h="394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Кыпшакбай Арайлым Дауылбайқызы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9 «Ә»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Информатика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 dirty="0">
                          <a:effectLst/>
                        </a:rPr>
                        <a:t>Пән олимпиадасы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04.12.24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Туртабаева Улдар  Куанышбековна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575762662"/>
                  </a:ext>
                </a:extLst>
              </a:tr>
              <a:tr h="3942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Рахматулла Жарас Сергалиұлы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10 «Б»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Информатика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04.12.24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 dirty="0">
                          <a:effectLst/>
                        </a:rPr>
                        <a:t>Абиров Нурсултан  Сапарбекулы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626" marR="45626" marT="0" marB="0"/>
                </a:tc>
                <a:extLst>
                  <a:ext uri="{0D108BD9-81ED-4DB2-BD59-A6C34878D82A}">
                    <a16:rowId xmlns:a16="http://schemas.microsoft.com/office/drawing/2014/main" val="3139356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2573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8FC8FD-6883-5C35-2E63-D7E793958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Шардара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мектеп-лицейінің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2024-2025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аудандық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пән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олимпадасы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5-6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сынып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оқушыларының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жетістіктері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(14.11.-15.11.24 ж.) АББ №260  05.11.2024ж.</a:t>
            </a: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295EFA46-174E-216F-C8CF-A9EC23C06A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1522933"/>
              </p:ext>
            </p:extLst>
          </p:nvPr>
        </p:nvGraphicFramePr>
        <p:xfrm>
          <a:off x="522515" y="1740275"/>
          <a:ext cx="8904634" cy="45081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2447">
                  <a:extLst>
                    <a:ext uri="{9D8B030D-6E8A-4147-A177-3AD203B41FA5}">
                      <a16:colId xmlns:a16="http://schemas.microsoft.com/office/drawing/2014/main" val="624911190"/>
                    </a:ext>
                  </a:extLst>
                </a:gridCol>
                <a:gridCol w="1926057">
                  <a:extLst>
                    <a:ext uri="{9D8B030D-6E8A-4147-A177-3AD203B41FA5}">
                      <a16:colId xmlns:a16="http://schemas.microsoft.com/office/drawing/2014/main" val="777526504"/>
                    </a:ext>
                  </a:extLst>
                </a:gridCol>
                <a:gridCol w="787344">
                  <a:extLst>
                    <a:ext uri="{9D8B030D-6E8A-4147-A177-3AD203B41FA5}">
                      <a16:colId xmlns:a16="http://schemas.microsoft.com/office/drawing/2014/main" val="1088331098"/>
                    </a:ext>
                  </a:extLst>
                </a:gridCol>
                <a:gridCol w="1225786">
                  <a:extLst>
                    <a:ext uri="{9D8B030D-6E8A-4147-A177-3AD203B41FA5}">
                      <a16:colId xmlns:a16="http://schemas.microsoft.com/office/drawing/2014/main" val="51753802"/>
                    </a:ext>
                  </a:extLst>
                </a:gridCol>
                <a:gridCol w="1138099">
                  <a:extLst>
                    <a:ext uri="{9D8B030D-6E8A-4147-A177-3AD203B41FA5}">
                      <a16:colId xmlns:a16="http://schemas.microsoft.com/office/drawing/2014/main" val="3472258206"/>
                    </a:ext>
                  </a:extLst>
                </a:gridCol>
                <a:gridCol w="787344">
                  <a:extLst>
                    <a:ext uri="{9D8B030D-6E8A-4147-A177-3AD203B41FA5}">
                      <a16:colId xmlns:a16="http://schemas.microsoft.com/office/drawing/2014/main" val="1671491008"/>
                    </a:ext>
                  </a:extLst>
                </a:gridCol>
                <a:gridCol w="963339">
                  <a:extLst>
                    <a:ext uri="{9D8B030D-6E8A-4147-A177-3AD203B41FA5}">
                      <a16:colId xmlns:a16="http://schemas.microsoft.com/office/drawing/2014/main" val="501453162"/>
                    </a:ext>
                  </a:extLst>
                </a:gridCol>
                <a:gridCol w="787344">
                  <a:extLst>
                    <a:ext uri="{9D8B030D-6E8A-4147-A177-3AD203B41FA5}">
                      <a16:colId xmlns:a16="http://schemas.microsoft.com/office/drawing/2014/main" val="1772266052"/>
                    </a:ext>
                  </a:extLst>
                </a:gridCol>
                <a:gridCol w="1026874">
                  <a:extLst>
                    <a:ext uri="{9D8B030D-6E8A-4147-A177-3AD203B41FA5}">
                      <a16:colId xmlns:a16="http://schemas.microsoft.com/office/drawing/2014/main" val="1944829244"/>
                    </a:ext>
                  </a:extLst>
                </a:gridCol>
              </a:tblGrid>
              <a:tr h="4310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 dirty="0">
                          <a:effectLst/>
                        </a:rPr>
                        <a:t>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 dirty="0">
                          <a:effectLst/>
                        </a:rPr>
                        <a:t>Оқушының</a:t>
                      </a:r>
                      <a:endParaRPr lang="ru-RU" sz="8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 dirty="0">
                          <a:effectLst/>
                        </a:rPr>
                        <a:t>аты-жөні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Сыныбы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 dirty="0">
                          <a:effectLst/>
                        </a:rPr>
                        <a:t>             Пәні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Қатысқан  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іс-шарасы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Деңгейі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Өткен  күні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Алған 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орны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мұғалімі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3912375064"/>
                  </a:ext>
                </a:extLst>
              </a:tr>
              <a:tr h="461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Эрназар Айару Азретқызы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5</a:t>
                      </a:r>
                      <a:r>
                        <a:rPr lang="kk-KZ" sz="900">
                          <a:effectLst/>
                        </a:rPr>
                        <a:t> «А»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Қазақ тілі мен әдебиеті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14.11.24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Жексенбаева Салтанат Жаксыбековна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2957585749"/>
                  </a:ext>
                </a:extLst>
              </a:tr>
              <a:tr h="4310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Бауыржан Жания Бейбітқызы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6 «А»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Қазақ тілі мен әдебиеті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15.11.24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Алматова Салиха Сериковна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2581994460"/>
                  </a:ext>
                </a:extLst>
              </a:tr>
              <a:tr h="461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Тұрысбек Ұлпан Мұратқызы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5 «Б»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Орыс тілі мен әдебиеті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14.11.24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№2007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Тургунбаева Гульчехра Кадиржанқызы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2705027185"/>
                  </a:ext>
                </a:extLst>
              </a:tr>
              <a:tr h="461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4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Абдаз Мейрбек Шералыұлы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6 «Б»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Орыс тілі мен әдебиеті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15.11.24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Тулешова Гульзипа Алтынбековна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608979973"/>
                  </a:ext>
                </a:extLst>
              </a:tr>
              <a:tr h="461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Сәрсен Абат Болатұлы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6 «Б»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Тарих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15.11.24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Шагырбаева Гулжан Тасполатовна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2635675322"/>
                  </a:ext>
                </a:extLst>
              </a:tr>
              <a:tr h="461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Қурбанғали Ілияс Ерғалиұлы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5 «А»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Ағылшын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14.11.24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Сатбекова Куралай Тулегеновна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1016793939"/>
                  </a:ext>
                </a:extLst>
              </a:tr>
              <a:tr h="4310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7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Мырзабек Мерей Улықмуратқызы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6 «Б»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Ағылшын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15.11.24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Бейсенова Лаура Еркинбековна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3162087994"/>
                  </a:ext>
                </a:extLst>
              </a:tr>
              <a:tr h="4310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8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Дүкен Ақерке Темірханқызы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6 «А»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Жаратылыстану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 dirty="0">
                          <a:effectLst/>
                        </a:rPr>
                        <a:t>15.11.24 ж.</a:t>
                      </a:r>
                      <a:endParaRPr lang="ru-RU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 dirty="0">
                          <a:effectLst/>
                        </a:rPr>
                        <a:t>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Сатылғанова Мадина Тагаевна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1736330084"/>
                  </a:ext>
                </a:extLst>
              </a:tr>
              <a:tr h="461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9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Бейдулла Рамазан Жиенбекұлы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5 «А»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Математика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Пән олимпиадасы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Аудандық 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14.11.24 ж.</a:t>
                      </a:r>
                      <a:endParaRPr lang="ru-RU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№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900">
                          <a:effectLst/>
                        </a:rPr>
                        <a:t>І орын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900" dirty="0">
                          <a:effectLst/>
                        </a:rPr>
                        <a:t>Сабырхан Меруерт Өсерханқызы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653" marR="49653" marT="0" marB="0"/>
                </a:tc>
                <a:extLst>
                  <a:ext uri="{0D108BD9-81ED-4DB2-BD59-A6C34878D82A}">
                    <a16:rowId xmlns:a16="http://schemas.microsoft.com/office/drawing/2014/main" val="2023202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6558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65935801-C746-C8F7-E09D-7FE16CB831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8" y="441228"/>
            <a:ext cx="7871929" cy="1061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Шардара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мектеп-лицейінің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2024-2025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аудандық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пән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олимпадасы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7-8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сынып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оқушыларының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жетістіктері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</a:t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(09.12.-10.12.24 ж.) АББ №278  06.12.2024 ж.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999" y="1735494"/>
            <a:ext cx="10451123" cy="4681278"/>
          </a:xfrm>
        </p:spPr>
        <p:txBody>
          <a:bodyPr>
            <a:normAutofit fontScale="77500" lnSpcReduction="20000"/>
          </a:bodyPr>
          <a:lstStyle/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b="1" dirty="0"/>
          </a:p>
          <a:p>
            <a:endParaRPr lang="kk-KZ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b="1" dirty="0"/>
              <a:t> </a:t>
            </a:r>
            <a:endParaRPr lang="en-US" dirty="0"/>
          </a:p>
          <a:p>
            <a:pPr algn="r"/>
            <a:r>
              <a:rPr lang="kk-KZ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Дайындаған: Э.Кулиева</a:t>
            </a:r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n-US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6F41FA3E-28D1-1AC4-EBE0-4A3E836910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10711"/>
              </p:ext>
            </p:extLst>
          </p:nvPr>
        </p:nvGraphicFramePr>
        <p:xfrm>
          <a:off x="541176" y="1735494"/>
          <a:ext cx="9134668" cy="46812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977">
                  <a:extLst>
                    <a:ext uri="{9D8B030D-6E8A-4147-A177-3AD203B41FA5}">
                      <a16:colId xmlns:a16="http://schemas.microsoft.com/office/drawing/2014/main" val="50388176"/>
                    </a:ext>
                  </a:extLst>
                </a:gridCol>
                <a:gridCol w="1843530">
                  <a:extLst>
                    <a:ext uri="{9D8B030D-6E8A-4147-A177-3AD203B41FA5}">
                      <a16:colId xmlns:a16="http://schemas.microsoft.com/office/drawing/2014/main" val="3782507094"/>
                    </a:ext>
                  </a:extLst>
                </a:gridCol>
                <a:gridCol w="789554">
                  <a:extLst>
                    <a:ext uri="{9D8B030D-6E8A-4147-A177-3AD203B41FA5}">
                      <a16:colId xmlns:a16="http://schemas.microsoft.com/office/drawing/2014/main" val="3630417968"/>
                    </a:ext>
                  </a:extLst>
                </a:gridCol>
                <a:gridCol w="1141292">
                  <a:extLst>
                    <a:ext uri="{9D8B030D-6E8A-4147-A177-3AD203B41FA5}">
                      <a16:colId xmlns:a16="http://schemas.microsoft.com/office/drawing/2014/main" val="3759081402"/>
                    </a:ext>
                  </a:extLst>
                </a:gridCol>
                <a:gridCol w="1229226">
                  <a:extLst>
                    <a:ext uri="{9D8B030D-6E8A-4147-A177-3AD203B41FA5}">
                      <a16:colId xmlns:a16="http://schemas.microsoft.com/office/drawing/2014/main" val="510562715"/>
                    </a:ext>
                  </a:extLst>
                </a:gridCol>
                <a:gridCol w="789554">
                  <a:extLst>
                    <a:ext uri="{9D8B030D-6E8A-4147-A177-3AD203B41FA5}">
                      <a16:colId xmlns:a16="http://schemas.microsoft.com/office/drawing/2014/main" val="121986252"/>
                    </a:ext>
                  </a:extLst>
                </a:gridCol>
                <a:gridCol w="966041">
                  <a:extLst>
                    <a:ext uri="{9D8B030D-6E8A-4147-A177-3AD203B41FA5}">
                      <a16:colId xmlns:a16="http://schemas.microsoft.com/office/drawing/2014/main" val="899611838"/>
                    </a:ext>
                  </a:extLst>
                </a:gridCol>
                <a:gridCol w="705954">
                  <a:extLst>
                    <a:ext uri="{9D8B030D-6E8A-4147-A177-3AD203B41FA5}">
                      <a16:colId xmlns:a16="http://schemas.microsoft.com/office/drawing/2014/main" val="3507903178"/>
                    </a:ext>
                  </a:extLst>
                </a:gridCol>
                <a:gridCol w="1316540">
                  <a:extLst>
                    <a:ext uri="{9D8B030D-6E8A-4147-A177-3AD203B41FA5}">
                      <a16:colId xmlns:a16="http://schemas.microsoft.com/office/drawing/2014/main" val="988410289"/>
                    </a:ext>
                  </a:extLst>
                </a:gridCol>
              </a:tblGrid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Оқушының</a:t>
                      </a:r>
                      <a:endParaRPr lang="ru-RU" sz="7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аты-жөні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Сыныбы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             Пәні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Қатысқан  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іс-шарасы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Деңгейі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Өткен  күні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Алған 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орны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мұғалімі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3620850760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Анламас Іңкәр </a:t>
                      </a:r>
                      <a:r>
                        <a:rPr lang="ru-RU" sz="700">
                          <a:effectLst/>
                        </a:rPr>
                        <a:t>Кенжеханқызы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7 «Б»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Қазақ тілі мен әдебиеті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09.12.24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Жексенбаева Салтанат Жаксыбековна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2669771598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Тилеухан Нұрдәулет Камбарханұлы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8 «В»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Қазақ тілі мен әдебиеті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10.02.24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Ибадуллаева Эльмира Жусиповна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328573849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Ажбомбет Аруна Медеуқызы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7 «В»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Орыс тілі мен әдебиеті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09.12.24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Лесбек Лаура Жолдасбекқызы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3927596420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Нургалиева Томирис Қанатовна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8 «А»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Орыс тілі мен әдебиеті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Дарменова Бибигул Рахманкуловна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3455362726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Аязбек Аида Калдарбекқызы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7 «А»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Тарих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09.12.24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Каттебекова Гульмира Сырбековна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3971832593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6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Лесбек Аруна  Сәкенқызы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8 «А»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География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 dirty="0">
                          <a:effectLst/>
                        </a:rPr>
                        <a:t>Аудандық 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 dirty="0">
                          <a:effectLst/>
                        </a:rPr>
                        <a:t>Жумабекова </a:t>
                      </a:r>
                      <a:r>
                        <a:rPr lang="ru-RU" sz="700" dirty="0" err="1">
                          <a:effectLst/>
                        </a:rPr>
                        <a:t>Бибисара</a:t>
                      </a:r>
                      <a:r>
                        <a:rPr lang="ru-RU" sz="700" dirty="0">
                          <a:effectLst/>
                        </a:rPr>
                        <a:t> </a:t>
                      </a:r>
                      <a:r>
                        <a:rPr lang="ru-RU" sz="700" dirty="0" err="1">
                          <a:effectLst/>
                        </a:rPr>
                        <a:t>Айткуловна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4047624704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Бауыржан Ұлжан Бейбитқызы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7 «Б»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Биология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09.12.24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Кулиева  Рахима Унгаровна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151415447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Егемберген Зарина Нұрланқызы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7 «А»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Химия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09.12.24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Абилоава Улбосын Амзеевна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1911584394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Базарбай Әсел Суюндикқызы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8 «Ә»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Химия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Еркин Сауле Токтабаяновна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421715592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Қуандық Гулдана Талгатқызы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8 «В»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Математика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Сариева Айгул Кожабековна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3147092873"/>
                  </a:ext>
                </a:extLst>
              </a:tr>
              <a:tr h="390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700">
                          <a:effectLst/>
                        </a:rPr>
                        <a:t>Құдайберген Бақберген Мұсаұлы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7 «А»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  <a:tabLst>
                          <a:tab pos="900430" algn="l"/>
                        </a:tabLst>
                      </a:pPr>
                      <a:r>
                        <a:rPr lang="kk-KZ" sz="700">
                          <a:effectLst/>
                        </a:rPr>
                        <a:t>Физика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Пән олимпиадасы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Аудандық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10.12.24 ж.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№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>
                          <a:effectLst/>
                        </a:rPr>
                        <a:t>ІІІ орын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k-KZ" sz="700" dirty="0">
                          <a:effectLst/>
                        </a:rPr>
                        <a:t>Рыштай Гулбала Қылышбекқызы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917" marR="40917" marT="0" marB="0"/>
                </a:tc>
                <a:extLst>
                  <a:ext uri="{0D108BD9-81ED-4DB2-BD59-A6C34878D82A}">
                    <a16:rowId xmlns:a16="http://schemas.microsoft.com/office/drawing/2014/main" val="2889129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986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14463" y="31130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  <a:endParaRPr kumimoji="0" lang="kk-KZ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BBC056-8593-22BC-0DE9-1E10BC561D98}"/>
              </a:ext>
            </a:extLst>
          </p:cNvPr>
          <p:cNvSpPr txBox="1"/>
          <p:nvPr/>
        </p:nvSpPr>
        <p:spPr>
          <a:xfrm>
            <a:off x="1414463" y="346893"/>
            <a:ext cx="939038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Шардара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мектеп-лицейінің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2024-2025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жылындағы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3-4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сынып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математика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пәнінен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«Алтын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аудандық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пән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олимпиадасы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жетістіктері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(24.09.2024) АББ №32 06.02.2024 ж.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0624E6A-4CA6-1D78-CB73-9144D8B29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828" y="2236292"/>
            <a:ext cx="8646274" cy="3343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81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94A26A-803E-0AA0-B2B3-C08A290A3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Шардара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мектеп-лицейінің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2024-2025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жылында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беретін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пәндер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бойнша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пән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олимпадасының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CD4AACC1-E472-F851-0841-D3AD0D136C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0443436"/>
              </p:ext>
            </p:extLst>
          </p:nvPr>
        </p:nvGraphicFramePr>
        <p:xfrm>
          <a:off x="531845" y="1635226"/>
          <a:ext cx="9927770" cy="4613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060">
                  <a:extLst>
                    <a:ext uri="{9D8B030D-6E8A-4147-A177-3AD203B41FA5}">
                      <a16:colId xmlns:a16="http://schemas.microsoft.com/office/drawing/2014/main" val="457794001"/>
                    </a:ext>
                  </a:extLst>
                </a:gridCol>
                <a:gridCol w="2479288">
                  <a:extLst>
                    <a:ext uri="{9D8B030D-6E8A-4147-A177-3AD203B41FA5}">
                      <a16:colId xmlns:a16="http://schemas.microsoft.com/office/drawing/2014/main" val="3101260486"/>
                    </a:ext>
                  </a:extLst>
                </a:gridCol>
                <a:gridCol w="1545079">
                  <a:extLst>
                    <a:ext uri="{9D8B030D-6E8A-4147-A177-3AD203B41FA5}">
                      <a16:colId xmlns:a16="http://schemas.microsoft.com/office/drawing/2014/main" val="1478515729"/>
                    </a:ext>
                  </a:extLst>
                </a:gridCol>
                <a:gridCol w="1545079">
                  <a:extLst>
                    <a:ext uri="{9D8B030D-6E8A-4147-A177-3AD203B41FA5}">
                      <a16:colId xmlns:a16="http://schemas.microsoft.com/office/drawing/2014/main" val="1961105701"/>
                    </a:ext>
                  </a:extLst>
                </a:gridCol>
                <a:gridCol w="1545079">
                  <a:extLst>
                    <a:ext uri="{9D8B030D-6E8A-4147-A177-3AD203B41FA5}">
                      <a16:colId xmlns:a16="http://schemas.microsoft.com/office/drawing/2014/main" val="2010144961"/>
                    </a:ext>
                  </a:extLst>
                </a:gridCol>
                <a:gridCol w="2185185">
                  <a:extLst>
                    <a:ext uri="{9D8B030D-6E8A-4147-A177-3AD203B41FA5}">
                      <a16:colId xmlns:a16="http://schemas.microsoft.com/office/drawing/2014/main" val="65922663"/>
                    </a:ext>
                  </a:extLst>
                </a:gridCol>
              </a:tblGrid>
              <a:tr h="867918">
                <a:tc>
                  <a:txBody>
                    <a:bodyPr/>
                    <a:lstStyle/>
                    <a:p>
                      <a:r>
                        <a:rPr lang="kk-KZ" dirty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Оқушының</a:t>
                      </a:r>
                    </a:p>
                    <a:p>
                      <a:r>
                        <a:rPr lang="kk-KZ" dirty="0"/>
                        <a:t> аты- жөні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Пәні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Деңгейі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Алған орны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Пән мұғалімі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2871284"/>
                  </a:ext>
                </a:extLst>
              </a:tr>
              <a:tr h="871031">
                <a:tc>
                  <a:txBody>
                    <a:bodyPr/>
                    <a:lstStyle/>
                    <a:p>
                      <a:r>
                        <a:rPr lang="kk-KZ" dirty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Шаншар Айдын Женисулы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Тарих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облыстық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ІІ орын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Мырзамурат Асан Бакирович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2510351"/>
                  </a:ext>
                </a:extLst>
              </a:tr>
              <a:tr h="944640">
                <a:tc>
                  <a:txBody>
                    <a:bodyPr/>
                    <a:lstStyle/>
                    <a:p>
                      <a:r>
                        <a:rPr lang="kk-KZ" dirty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Асылбек Гүлсезім Қайратқызы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Физика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облыстық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Мадақтама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Джелтаев Асхат Асетович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0579211"/>
                  </a:ext>
                </a:extLst>
              </a:tr>
              <a:tr h="1202269">
                <a:tc>
                  <a:txBody>
                    <a:bodyPr/>
                    <a:lstStyle/>
                    <a:p>
                      <a:r>
                        <a:rPr lang="kk-KZ" dirty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Курбанғали Ілияс Ерғалиұлы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Ағылшын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облыстық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ІІ орын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/>
                        <a:t>Сатбекова Куралай Тулегеновна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1083705"/>
                  </a:ext>
                </a:extLst>
              </a:tr>
              <a:tr h="727315">
                <a:tc gridSpan="6">
                  <a:txBody>
                    <a:bodyPr/>
                    <a:lstStyle/>
                    <a:p>
                      <a:r>
                        <a:rPr lang="kk-KZ" b="1" dirty="0"/>
                        <a:t>Қорытынды</a:t>
                      </a:r>
                      <a:r>
                        <a:rPr lang="kk-KZ" dirty="0"/>
                        <a:t>:  облысқа 4 оқушы жолдама алып, 3 оқушы жүлделі орынмен оралды.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327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1090898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336</TotalTime>
  <Words>991</Words>
  <Application>Microsoft Office PowerPoint</Application>
  <PresentationFormat>Широкоэкранный</PresentationFormat>
  <Paragraphs>411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Times New Roman</vt:lpstr>
      <vt:lpstr>Trebuchet MS</vt:lpstr>
      <vt:lpstr>Wingdings 3</vt:lpstr>
      <vt:lpstr>Аспект</vt:lpstr>
      <vt:lpstr>" Шардара" мектеп-лицейінің  2024-2025 оқу жылындағы  оқушылардың   жетістіктері   </vt:lpstr>
      <vt:lpstr>"Шардара" мектеп-лицейінің 2024-2025 оқу жылында аудандық пән олимпадасы бойынша 9-11 сынып оқушыларының жетістіктері туралы мәлімет (04.12.-05.12.2024 ж.)  АББ №275 02.12.2024ж.</vt:lpstr>
      <vt:lpstr>"Шардара" мектеп-лицейінің 2024-2025 оқу жылында аудандық пән олимпадасы бойынша 5-6 сынып оқушыларының жетістіктері туралы мәлімет (14.11.-15.11.24 ж.) АББ №260  05.11.2024ж.</vt:lpstr>
      <vt:lpstr>"Шардара" мектеп-лицейінің 2024-2025 оқу жылында аудандық пән олимпадасы бойынша 7-8 сынып оқушыларының жетістіктері туралы мәлімет  (09.12.-10.12.24 ж.) АББ №278  06.12.2024 ж.</vt:lpstr>
      <vt:lpstr>Презентация PowerPoint</vt:lpstr>
      <vt:lpstr>"Шардара" мектеп-лицейінің 2024-2025 оқу жылында  жалпы білім беретін пәндер бойнша облыстық пән олимпадасының қорытындысы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 Шардара" мектеп-лицейінің 2023-2024 оқу жылында 9-11 сынып оқушыларының аудандық пән олимпадасы бойынша  жетістіктері туралы мәлімет (19.12.-20.12.23 ж.)</dc:title>
  <dc:creator>Пользователь Windows</dc:creator>
  <cp:lastModifiedBy>_admin_</cp:lastModifiedBy>
  <cp:revision>22</cp:revision>
  <dcterms:created xsi:type="dcterms:W3CDTF">2024-05-17T07:27:23Z</dcterms:created>
  <dcterms:modified xsi:type="dcterms:W3CDTF">2026-09-24T03:11:07Z</dcterms:modified>
</cp:coreProperties>
</file>