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3717925"/>
            <a:ext cx="10943167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4940300"/>
            <a:ext cx="10949517" cy="9810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48A87A34-81AB-432B-8DAE-1953F412C126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_ustaz@mail.ru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ba.edu.kz/storage/app/media/TIZIM%2021.01.2026%202026%202026.pdf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33475" y="500380"/>
            <a:ext cx="9714230" cy="181927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lvl="0" algn="ctr"/>
            <a:endParaRPr lang="en-US" altLang="ru-RU" sz="3600" b="1" i="1" dirty="0">
              <a:solidFill>
                <a:srgbClr val="1F497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altLang="ru-RU" sz="3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“Шардара”    мектеп - лицейі</a:t>
            </a: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7090" y="2099945"/>
            <a:ext cx="7280275" cy="4518660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1300" y="237490"/>
            <a:ext cx="3060700" cy="168656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55" y="170180"/>
            <a:ext cx="2777490" cy="16865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911860" y="1086485"/>
          <a:ext cx="10257155" cy="54227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2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6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7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53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3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3375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Мұғалімнің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аты-жөні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Пәні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Қатысқан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іс-шарасы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Деңгейі</a:t>
                      </a: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Алған </a:t>
                      </a:r>
                      <a:r>
                        <a:rPr kumimoji="0" lang="ru-RU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орны</a:t>
                      </a:r>
                      <a:endParaRPr lang="ru-RU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0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Күреңбаева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Жанар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Қазақ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тілі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мен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әдебиеті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“Жас зерттеуші академиясы”  ғылыми жобалар байқауы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Республикалық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Номинация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Айдарова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Кулзинат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Парсахановна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тілі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"Ой Зерек" зияткерлік олимпиада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Республикалық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Номинация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Сатбекова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Куралай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тілі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Мағжан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оқулары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 конкурсы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Республикалық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Номинация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2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Исаева Ұлбосын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тілі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"Шығармашыл ұстаз"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Номинация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2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Ибраимхан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Айнұр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Ағылшын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тілі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Өнерлі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Ұстаз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байқауы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</a:t>
                      </a:r>
                      <a:endParaRPr lang="ru-RU" sz="1200" b="1" dirty="0" err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-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Ибадулла Сандуғаш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Математикалық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регата”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байқауы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-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92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Нұргелді Алтынай  Тұрарқызы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Жаңа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мектепке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жаңашыл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ұстаз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Кудайкулов  Ерғали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ROBOTUR VI 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робототехника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байқауы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-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Жора Ұлжан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 мұғ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“Алтын 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тұғыр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-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92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Телеубергенова  Кунсая Кудабаевна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география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Үздік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авторлық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бағдарлама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байқауы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-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92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Көбен  Кенжегул  Арапбайқызы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тарих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М.Тасова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.”ЕҢ БІЛІМДІ ПЕДАГОГ”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Республикалық</a:t>
                      </a:r>
                      <a:endParaRPr lang="ru-RU" sz="1200" b="1" dirty="0" err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-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92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altLang="en-US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altLang="en-US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Досыбаева   Индира</a:t>
                      </a: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Бастауыш сынып мұғ</a:t>
                      </a:r>
                      <a:endParaRPr lang="ru-RU" altLang="en-US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М.Тасова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ат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.”ЕҢ БІЛІМДІ ПЕДАГОГ”</a:t>
                      </a:r>
                      <a:endParaRPr lang="ru-RU" altLang="en-US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Республикалық</a:t>
                      </a:r>
                      <a:endParaRPr lang="ru-RU" altLang="en-US" sz="1200" b="1" dirty="0" err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III -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орын</a:t>
                      </a:r>
                      <a:endParaRPr lang="ru-RU" altLang="en-US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Абдухаликова  Камшат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Бастауыш сынып мұғ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М.Тасова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.”ЕҢ БІЛІМДІ ПЕДАГОГ”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Республикалық</a:t>
                      </a:r>
                      <a:endParaRPr lang="ru-RU" sz="1200" b="1" dirty="0" err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-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8445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Токсанбаев Санжар Ахметризаевич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Көркем еңбек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STEAM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білім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беру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техналогиясы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аясында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TED 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 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ORLEU TURKESTAN – 2026»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байқау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Коммуналдық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дағдылар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бағыты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</a:t>
                      </a: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 -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" altLang="ru-RU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" altLang="ru-RU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Нуржанова  Құндыз  Асқарқызы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en-US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Камбарбекова</a:t>
                      </a:r>
                      <a:r>
                        <a:rPr lang="en-US" altLang="ru-RU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en-US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Зауре</a:t>
                      </a:r>
                      <a:r>
                        <a:rPr lang="en-US" altLang="ru-RU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en-US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Альжановна</a:t>
                      </a: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дефектолог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Бастауыш сынып мұғ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“Жылдың үздік дефектологы”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en-US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ПедТриумф</a:t>
                      </a: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" altLang="ru-RU" sz="1200" b="1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республикалық</a:t>
                      </a:r>
                    </a:p>
                  </a:txBody>
                  <a:tcPr marL="21195" marR="21195" marT="10598" marB="10598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- </a:t>
                      </a:r>
                      <a:r>
                        <a:rPr lang="ru-RU" sz="12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I </a:t>
                      </a: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орын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1195" marR="21195" marT="10598" marB="10598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2" name="Текстовое поле 1"/>
          <p:cNvSpPr txBox="1"/>
          <p:nvPr/>
        </p:nvSpPr>
        <p:spPr>
          <a:xfrm>
            <a:off x="1828800" y="448310"/>
            <a:ext cx="8742680" cy="6375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en-US" sz="1600">
                <a:latin typeface="Times New Roman" panose="02020603050405020304"/>
                <a:ea typeface="SimSun" panose="02010600030101010101" pitchFamily="2" charset="-122"/>
              </a:rPr>
              <a:t>2</a:t>
            </a: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025-2026 </a:t>
            </a:r>
            <a:r>
              <a:rPr sz="1600" b="1">
                <a:latin typeface="Times New Roman" panose="02020603050405020304"/>
                <a:ea typeface="SimSun" panose="02010600030101010101" pitchFamily="2" charset="-122"/>
              </a:rPr>
              <a:t>оқу жылында педагогтардың  олимпиада , байқауларға қатысу, қорытындысы бойынша жетістіктері </a:t>
            </a:r>
            <a:r>
              <a:rPr lang="en-US" sz="1600" b="1">
                <a:latin typeface="Times New Roman" panose="02020603050405020304"/>
                <a:ea typeface="SimSun" panose="02010600030101010101" pitchFamily="2" charset="-122"/>
              </a:rPr>
              <a:t> туралы мәлімет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12D86"/>
            </a:gs>
            <a:gs pos="100000">
              <a:srgbClr val="0E2557"/>
            </a:gs>
          </a:gsLst>
          <a:lin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6955" y="417830"/>
            <a:ext cx="10010775" cy="645160"/>
          </a:xfrm>
        </p:spPr>
        <p:txBody>
          <a:bodyPr>
            <a:normAutofit/>
          </a:bodyPr>
          <a:lstStyle/>
          <a:p>
            <a:pPr algn="ctr"/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Мұғалімдердің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еңбектерінің  баспасөзге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сайттарға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жариялануы туралы мәлімет</a:t>
            </a:r>
          </a:p>
        </p:txBody>
      </p:sp>
      <p:graphicFrame>
        <p:nvGraphicFramePr>
          <p:cNvPr id="3" name="Таблица 2"/>
          <p:cNvGraphicFramePr/>
          <p:nvPr>
            <p:custDataLst>
              <p:tags r:id="rId1"/>
            </p:custDataLst>
          </p:nvPr>
        </p:nvGraphicFramePr>
        <p:xfrm>
          <a:off x="671195" y="1005205"/>
          <a:ext cx="10774680" cy="537083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08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9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48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5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52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1656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Аты -жөні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пәні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Баспасөз атауы, нөмері,  күні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Сайттың аты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Мақала тақырыбы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Алған  марапаты 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Исимова Алия Бейсебаевна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Қазақ тілі мен әдебиеті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Жас зерттеуші академиясы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№81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 17- желтоқсан 2025ж.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Ы.Алтынсарин атындағы Ұлттық білім Академиясы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Ұлттық ертегілердегі моральдық құндылықтарды жасанды интеллект арқылы тану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010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Күреңбаева Жанар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Қазақ тілі мен әдебиеті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Жас зерттеуші академиясы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№81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 17- желтоқсан 2025ж.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Ы.Алтынсарин атындағы Ұлттық білім Академиясы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“Көркем мәтіндер мен жасанды интеллект технологиялары арқылы сөйлеу мәдениетін жетілдіру жолдары”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Жексенбаева Салтанат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Қазақ тілі мен әдебиеті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«Бүгінгі ұстаз таңы»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20.01.26ж.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Республикалық ғылыми әдістемелік журнал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«Қазақ тілі сабағында оқушылардың танымдық белсенділігін дамыту»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Исаева Ұлбосын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Ағылшын тілі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№53   06.2025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Bilim.shyagi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"Жоғары сыныптарда ағылышн тілін тереңдетіп оқытудың тиімді жолдары"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4968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Сатбекова Куралай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Ағылшын тілі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«IT Үздік ұстаз»Республикалық ғылыми-әдістемелік журнал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Қараша №11(24) 2025 жыл Алматы қаласы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30.11.25 ж.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e-mail: Uzdik</a:t>
                      </a:r>
                      <a:r>
                        <a:rPr sz="1200">
                          <a:hlinkClick r:id="rId3" action="ppaction://hlinkfile"/>
                        </a:rPr>
                        <a:t>_ustaz@mail.ru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Сайт:uzdik-ustaz.kz</a:t>
                      </a:r>
                      <a:endParaRPr sz="1200">
                        <a:hlinkClick r:id="rId3" action="ppaction://hlinkfile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«Appearance» сабақ жоспары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8996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6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Рыштай Гүлбала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физика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Turkistan ustazy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ISSN 2791-3341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Физика сабақтарында оқушылардың функционалдық сауаттылығын қалыптастыру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/>
          <p:nvPr>
            <p:custDataLst>
              <p:tags r:id="rId1"/>
            </p:custDataLst>
          </p:nvPr>
        </p:nvGraphicFramePr>
        <p:xfrm>
          <a:off x="1434465" y="495300"/>
          <a:ext cx="9521190" cy="534543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6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7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3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02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9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825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9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5529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Абдирашит Анар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математика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Білім шыңы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ISSN 2960 - 1592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Деңгейлік оқытудың математика сабағындағы тиімділігі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87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Ибрагимова Мөлдір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математика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Turkistan ustazy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ISSN 2791-3341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Математика сабағында оқушылардың ойлау қабілетін дамыту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855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Абдикаримова  Жанат Курманалыевна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Бастауыш сынып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«Ұстаз мұрасы»Республикалық ғылыми-танымдық педагогикалық журнал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Bilim-shuagy@mail.ru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Бастауыш сыныптағы жаратылыстану сабағында цифрлық технологиялар арқылы оқушылардың танымдық белсенділігін арттыру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Тіркеу №66/025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495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Тулемисова Маржан Тагабаевна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Бастауыш сынып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1.Қазақстан халқының көпэтностық құрамы: тарихы мен қазіргі кезеңі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2.AHMET BAITURSYNULY IZBASARLARY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Zhanibekov.edu.kz.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Ahmet Baytursynuly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IZBASARLARY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Сюжетті рөлдік ойындар арқылы математикалық ойлауды дамыту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200"/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200"/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Көлеңкені өзгертуге бола ма?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Cертификат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9575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Абдухаликова Камшат Кайратовна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Бастауыш сынып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1.Қазақстан халқының көпэтностық құрамы: тарихы мен қазіргі кезеңі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2.AHMET BAITURSYNULY IZBASARLARY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Zhanibekov.edu.kz.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Ahmet Baytursynuly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IZBASARLARY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Сюжетті рөлдік ойындар арқылы математикалық ойлауды дамыту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Жер ғаламшарының көрінісі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Cертификат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/>
          <p:nvPr>
            <p:custDataLst>
              <p:tags r:id="rId1"/>
            </p:custDataLst>
          </p:nvPr>
        </p:nvGraphicFramePr>
        <p:xfrm>
          <a:off x="1219835" y="690245"/>
          <a:ext cx="10181590" cy="518477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94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9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5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32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06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945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633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80010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Усенова  Тамара Кунтугановна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Бастауыш сынып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“Білім өркениеті” республикалық  ғылыми - әдістемелік журнал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“Бастауыш сыныптарда  функцоналдық сауаттылықты арттыру”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Алғыс хат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467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Токсанбаев Санжар Ахметризаевич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  <a:r>
                        <a:rPr lang="ru-RU" sz="1200"/>
                        <a:t>к</a:t>
                      </a:r>
                      <a:r>
                        <a:rPr lang="en-US" altLang="ru-RU" sz="1200"/>
                        <a:t>ө</a:t>
                      </a:r>
                      <a:r>
                        <a:rPr lang="ru-RU" sz="1200"/>
                        <a:t>ркем </a:t>
                      </a:r>
                      <a:r>
                        <a:rPr lang="en-US" altLang="ru-RU" sz="1200"/>
                        <a:t> еңбек пәні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Республикалық ғылыми танымдық,педагогикалық журнал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 Іскер ұстаз»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№67-1 (ақпан) 2026 жыл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21.01.2026 жылы басылымдар тізіміне енген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№ЗТ-2026-05047485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Халықаралық ғылыми-танымдық,педагогикалық журнал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 INNOVATIVE TEACHERS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1-ақпан 2026 жыл №54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20.01.2026 жылы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басылымдар тізіміне енген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№ЗТ-2026-05047485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>
                          <a:hlinkClick r:id="rId3"/>
                        </a:rPr>
                        <a:t>https://www.uba.edu.kz/storage/app/media/TIZIM%2021.01.2026%202026%202026.pdf</a:t>
                      </a:r>
                      <a:r>
                        <a:rPr sz="1200"/>
                        <a:t>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>
                          <a:hlinkClick r:id="rId3"/>
                        </a:rPr>
                        <a:t>https://www.uba.edu.kz/storage/app/media/TIZIM%2021.01.2026%202026%202026.pdf</a:t>
                      </a:r>
                      <a:r>
                        <a:rPr sz="1200"/>
                        <a:t>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«Бейнелеу өнері мен сызу пәні арқылы оқушылардың кеңістіктік ойлау қабілетін дамыту»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«Бейнелеу өнері мен сызу пәні арқылы оқушылардың кеңістіктік ойлау қабілетін дамыту»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ДИПЛОМ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 І дәрежелі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тіркеу №67-1/006 «Шығармашыл ұстаз» конкурсында үздік нәтиже көрсеткені үшін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тіркеу №67-1/005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Диплом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І дәрежелі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тіркеу №54/019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«Шығармашыл ұстаз» конкурсында үздік нәтиже көрсеткені үшін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/>
                        <a:t>Сертификат тіркеу №54/0</a:t>
                      </a:r>
                    </a:p>
                    <a:p>
                      <a:pPr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200"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2025-2026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озық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тәжірибе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насихаттау</a:t>
            </a:r>
            <a:r>
              <a:rPr lang="en-US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</a:t>
            </a:r>
          </a:p>
        </p:txBody>
      </p:sp>
      <p:graphicFrame>
        <p:nvGraphicFramePr>
          <p:cNvPr id="4" name="Таблица 3"/>
          <p:cNvGraphicFramePr/>
          <p:nvPr/>
        </p:nvGraphicFramePr>
        <p:xfrm>
          <a:off x="416560" y="838200"/>
          <a:ext cx="11435715" cy="5766309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97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6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7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57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95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0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113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Аты-жөні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тақырыбы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Тарату түрі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Таратылған мерзімі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13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Жексенбаева Салтанат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Қазақ тілі мен әдебиеті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Грамматиканы контекст арқылы оқыту: Ережені жаттамай, сөйлем ішінде қолдану әдістемесі.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18.02.26ж.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Жексенбаева Салтанат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«Адал азамат» біртұтас тәрбие бағдарламасы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«Бірлік пен серіктестік-сапалы тәрбие кепілі»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21.11.25ж.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63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Рыштай Гүлбала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«Физика әлемі  »АВС деңгейлік тапсырмалар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09.03.2026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77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Абдирашит Анар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«Алгебра сабақтарында қолданылған жасанды интеллект арқылы білім сапасын арттыру»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Мектепішілік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28.10.2025ж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277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Ибрагимова Мөлдір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«Алгебра сабақтарында қолданылған жасанды интеллект арқылы білім сапасын арттыру»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Мектепішілік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28.10.2025ж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63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Абдухаликова Камшат Кайратовна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Тулемисова Маржан Тагабаевна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«Ойын арқылы оқыту-бастауыш білім берудің тиімді тәсілі»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02.03.2026ж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13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Абдикаримова Жанат Курманалыевна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«Дүниетану сабақтарында цифрлық технологияларды қолдану арқылы оқушылардың дүниетанымын дамыту»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2026ж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163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Усенова  Тамара Кунтугановна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 мұғалімі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“Сандар  мен амалдарды  практикалық  өмірде қолдану тәжірибесі”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2026ж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3604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Токсанбаев Санжар Ахметризаевич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Көркем еңбек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Бейнелеу өнері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«Білім беру жүйесінедегі тәрбие:дәстүр мен инновациялық  интеграцисы»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Анимация оптикалық иллюзия жасау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 семинар сабақ өткізгені үшін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мадақтама диплом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 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21.11.2025 ж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31.10.2025 ж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Текстовое поле 4"/>
          <p:cNvSpPr txBox="1"/>
          <p:nvPr/>
        </p:nvSpPr>
        <p:spPr>
          <a:xfrm>
            <a:off x="916305" y="6306185"/>
            <a:ext cx="6384290" cy="244475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/>
            <a:r>
              <a:rPr sz="1600" b="1">
                <a:solidFill>
                  <a:srgbClr val="1F497D"/>
                </a:solidFill>
                <a:latin typeface="Times New Roman" panose="02020603050405020304"/>
                <a:ea typeface="Calibri" panose="020F0502020204030204"/>
              </a:rPr>
              <a:t> 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07*418"/>
  <p:tag name="TABLE_ENDDRAG_RECT" val="71*85*807*4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48*492"/>
  <p:tag name="TABLE_ENDDRAG_RECT" val="52*79*848*49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49*439"/>
  <p:tag name="TABLE_ENDDRAG_RECT" val="112*27*749*4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01*408"/>
  <p:tag name="TABLE_ENDDRAG_RECT" val="96*54*801*408"/>
</p:tagLst>
</file>

<file path=ppt/theme/theme1.xml><?xml version="1.0" encoding="utf-8"?>
<a:theme xmlns:a="http://schemas.openxmlformats.org/drawingml/2006/main" name="Green Color">
  <a:themeElements>
    <a:clrScheme name="Green Color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Green Color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reen Col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</TotalTime>
  <Words>1107</Words>
  <Application>Microsoft Office PowerPoint</Application>
  <PresentationFormat>Широкоэкранный</PresentationFormat>
  <Paragraphs>378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Times New Roman</vt:lpstr>
      <vt:lpstr>Green Color</vt:lpstr>
      <vt:lpstr>Презентация PowerPoint</vt:lpstr>
      <vt:lpstr>Презентация PowerPoint</vt:lpstr>
      <vt:lpstr>Мұғалімдердің  еңбектерінің  баспасөзге, сайттарға жариялануы туралы мәлімет</vt:lpstr>
      <vt:lpstr>Презентация PowerPoint</vt:lpstr>
      <vt:lpstr>Презентация PowerPoint</vt:lpstr>
      <vt:lpstr>2025-2026 оқу жылында  озық педагогикалық тәжірибе насихаттау қорытындысы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Admin_88</dc:creator>
  <cp:lastModifiedBy>_admin_</cp:lastModifiedBy>
  <cp:revision>9</cp:revision>
  <dcterms:created xsi:type="dcterms:W3CDTF">2026-03-23T16:36:00Z</dcterms:created>
  <dcterms:modified xsi:type="dcterms:W3CDTF">2026-09-24T02:55:41Z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237137D592E04FD09A88DEB064658EA7_13</vt:lpwstr>
  </property>
  <property fmtid="{D5CDD505-2E9C-101B-9397-08002B2CF9AE}" pid="3" name="KSOProductBuildVer">
    <vt:lpwstr>1049-12.2.0.23196</vt:lpwstr>
  </property>
</Properties>
</file>