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K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0E353A-09C8-D5B7-A497-592070C001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68E9F55-8711-1D1A-67FA-676FCBA4BB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57BF23-5871-71AB-D7F7-6BA6E4DDB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001988-DB22-E74D-3279-6275AE1C6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55D892-615B-C9FB-96EA-5767976C0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000286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7CE323-9312-D3C4-DA96-73E1251F9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D412FF-0986-5A7F-EBD6-DD3F16C607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57ADBD-5BD8-BB7F-9361-4D87F281F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72D6A8-4F72-9C09-CDFD-FD941A040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7A8B479-B133-56E1-C269-787D1CD6E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696399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0691BA-AC07-26E9-4EC0-E81B6E7D5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4B87A1-99B0-11CE-FF4A-B2D27F43E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3DFC7E-D501-8EEC-472C-D0BB3757B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9ED9B3-3C1B-EF4B-840C-C7FBC6E61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5A02BD-F0E6-535F-18B9-F3A88EEBE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578879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D768EC-22E3-7CB6-C7D8-A4DA95333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D7B898-128C-11A7-531D-4AA87CA005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FF2364F-84C1-AC9C-9562-3966F4F768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332CEDD-FE49-CC90-43CB-93EA936A8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AD1499A-6DE0-A92C-294D-B4141E032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228380-989D-5A9B-B8E7-46A1454C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55620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3F3787-8A69-5996-1534-6AAF551AD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254686F-B29E-09DF-C0EC-486833E09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20F973C-9C9F-9150-D989-D03EDF9C61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FBDDC05-9BE5-EF7B-9891-B8A27EE18C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3945B49-40E1-DA0F-D63A-451A290993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A75A640-4EA8-C7E3-4ED5-B388EEA4F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A81D4A6-A6DB-B18C-A0AE-FE91E96AD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BABE8BF-F05E-8E4A-B2AD-6916B5E6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877223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0F9A63-49D2-6549-CF44-497A80C39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FFE384F-3FE8-6E46-AA2B-09CEE3CDD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338F8CD-D184-D1B0-6149-E5A983463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6A3759D-3777-C6E3-0892-DBDE00E81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622008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0F8BE75-BA1E-9791-6F26-31528FE10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B8EAC03-8CB7-81EF-F794-E77DDB8A3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6335E38-D92C-B23F-4E9D-8BECB1BA5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050785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519E5D-42FE-3270-80D3-E9BA59477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0446F3-5CCE-4693-C7EE-1E6B86CA91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FAE5268-DA83-5424-512F-00A9919B6D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940E0DE-9CEA-CAC8-1DED-CC306432F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F5ED7A5-9248-B960-C231-04F31C8E8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64ACB55-E3E2-003F-F8FC-11077AD46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633556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B8E223-7EBD-C750-0F80-EBA012179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8D1A90A-914C-7D0B-25C9-77B3E6D7A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962EE21-5379-CE04-0948-02F95E0F8B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A2D976A-3019-BC04-EC7D-2D4206FEC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B137411-B77F-FA88-33A9-617D94E44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0504880-E7D3-5A92-0877-4102E4B39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46599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952698-35B2-10EE-65FC-BEF5FDA37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2F64E33-6AE7-93C6-39CE-ADE823E1EC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C86683-16CA-55E3-C4EA-E97DDD74C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0FD599-4056-DEBD-B8CA-C0530E41E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6D01A3-B0F9-1388-65B6-E0BEC3138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315639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2C7AFE8-49BF-0787-9732-4DAB12AB14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E5487B4-D229-278A-C62F-CEF834324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440A08-D365-A2E3-2497-CF66717D3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9F0881-37DB-529F-5441-C7118E385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60D3A6-0DC3-6C0D-D5F4-47B6DFC03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716536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377A18-B82A-037C-FB71-2A6E1F412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092723F-52ED-F71C-97E8-239EC09FD3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624E2A-6122-908B-9619-07CDAC3A09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675EC2-73E0-463D-9947-78CBD8E61D7D}" type="datetimeFigureOut">
              <a:rPr lang="ru-KZ" smtClean="0"/>
              <a:t>24.09.2026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B87E70-8491-3AD7-DA74-9EC247519F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4588C0-C85D-A555-8DE7-E2B10F3BD9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750292-730D-456A-A166-75EA977778D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487539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K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A2DF2A-C986-6F6F-AA14-034BC245EE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0" lang="kk-KZ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" Шардара" мектеп-лицейінің </a:t>
            </a:r>
            <a:br>
              <a:rPr kumimoji="0" lang="kk-KZ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kk-KZ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2024-2025 оқу жылындағы  мұғалімдердің  жетістіктері</a:t>
            </a:r>
            <a:endParaRPr lang="ru-KZ" dirty="0"/>
          </a:p>
        </p:txBody>
      </p:sp>
    </p:spTree>
    <p:extLst>
      <p:ext uri="{BB962C8B-B14F-4D97-AF65-F5344CB8AC3E}">
        <p14:creationId xmlns:p14="http://schemas.microsoft.com/office/powerpoint/2010/main" val="3754410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303D55-3DBC-362E-2329-E19B1BDFFF0F}"/>
              </a:ext>
            </a:extLst>
          </p:cNvPr>
          <p:cNvSpPr txBox="1"/>
          <p:nvPr/>
        </p:nvSpPr>
        <p:spPr>
          <a:xfrm>
            <a:off x="1615154" y="237468"/>
            <a:ext cx="794759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kk-KZ" sz="1200" b="1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«Шардара» мектеп-лицейінің 2024-2025 оқу жылында мұғалімдер  жетістіктері туралы сапалық  мәлімет.</a:t>
            </a:r>
            <a:b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KZ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599837C-9A10-9BBC-8E68-BA98579B5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516" y="585926"/>
            <a:ext cx="11258675" cy="603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74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F1A5E3D-ECDA-E5CF-9772-49006272564D}"/>
              </a:ext>
            </a:extLst>
          </p:cNvPr>
          <p:cNvSpPr txBox="1"/>
          <p:nvPr/>
        </p:nvSpPr>
        <p:spPr>
          <a:xfrm>
            <a:off x="1427149" y="136733"/>
            <a:ext cx="9297824" cy="324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0510" marR="0" lvl="0" indent="0" algn="l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«Шардара» мектеп-лицейінің 2024-2025 оқу жылында  мұғалімдердің  баспасөзге, сайттарға жариялануы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7C6C0EA-C227-F2B0-E36D-9930DF70A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236451"/>
              </p:ext>
            </p:extLst>
          </p:nvPr>
        </p:nvGraphicFramePr>
        <p:xfrm>
          <a:off x="760576" y="777667"/>
          <a:ext cx="10673953" cy="5710893"/>
        </p:xfrm>
        <a:graphic>
          <a:graphicData uri="http://schemas.openxmlformats.org/drawingml/2006/table">
            <a:tbl>
              <a:tblPr firstRow="1" firstCol="1" bandRow="1"/>
              <a:tblGrid>
                <a:gridCol w="700034">
                  <a:extLst>
                    <a:ext uri="{9D8B030D-6E8A-4147-A177-3AD203B41FA5}">
                      <a16:colId xmlns:a16="http://schemas.microsoft.com/office/drawing/2014/main" val="4286130241"/>
                    </a:ext>
                  </a:extLst>
                </a:gridCol>
                <a:gridCol w="1911228">
                  <a:extLst>
                    <a:ext uri="{9D8B030D-6E8A-4147-A177-3AD203B41FA5}">
                      <a16:colId xmlns:a16="http://schemas.microsoft.com/office/drawing/2014/main" val="187758833"/>
                    </a:ext>
                  </a:extLst>
                </a:gridCol>
                <a:gridCol w="1549627">
                  <a:extLst>
                    <a:ext uri="{9D8B030D-6E8A-4147-A177-3AD203B41FA5}">
                      <a16:colId xmlns:a16="http://schemas.microsoft.com/office/drawing/2014/main" val="3080867838"/>
                    </a:ext>
                  </a:extLst>
                </a:gridCol>
                <a:gridCol w="1883144">
                  <a:extLst>
                    <a:ext uri="{9D8B030D-6E8A-4147-A177-3AD203B41FA5}">
                      <a16:colId xmlns:a16="http://schemas.microsoft.com/office/drawing/2014/main" val="203455954"/>
                    </a:ext>
                  </a:extLst>
                </a:gridCol>
                <a:gridCol w="779805">
                  <a:extLst>
                    <a:ext uri="{9D8B030D-6E8A-4147-A177-3AD203B41FA5}">
                      <a16:colId xmlns:a16="http://schemas.microsoft.com/office/drawing/2014/main" val="3532205634"/>
                    </a:ext>
                  </a:extLst>
                </a:gridCol>
                <a:gridCol w="2457063">
                  <a:extLst>
                    <a:ext uri="{9D8B030D-6E8A-4147-A177-3AD203B41FA5}">
                      <a16:colId xmlns:a16="http://schemas.microsoft.com/office/drawing/2014/main" val="781563769"/>
                    </a:ext>
                  </a:extLst>
                </a:gridCol>
                <a:gridCol w="1393052">
                  <a:extLst>
                    <a:ext uri="{9D8B030D-6E8A-4147-A177-3AD203B41FA5}">
                      <a16:colId xmlns:a16="http://schemas.microsoft.com/office/drawing/2014/main" val="1418234775"/>
                    </a:ext>
                  </a:extLst>
                </a:gridCol>
              </a:tblGrid>
              <a:tr h="3474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Аты -жөні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Баспасөз атауы, нөмері,  күні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Сайттың аты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Мақала тақырыбы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Алған  марапаты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5352867"/>
                  </a:ext>
                </a:extLst>
              </a:tr>
              <a:tr h="4826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Алимбаева Мадина Талгатовна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Ағылшын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«Жаңашыл үздік ұстаз» ғылыми-әдістемелік журнал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Белсенді оқыту әдістері: ағылшын тілі сабақтарын қалай интерактивті және қызықты етуге болады.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Сертификат №003291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602602"/>
                  </a:ext>
                </a:extLst>
              </a:tr>
              <a:tr h="5268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Келдибаева Гулшат Кураловна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Тарих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«Педагогикалық шеберлік» журналы ISSN 2617-2682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2024ж.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Тарих сабағында оқушылардың білім сапасын арттыру жолдары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555790"/>
                  </a:ext>
                </a:extLst>
              </a:tr>
              <a:tr h="5268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Зиманова Ерке Мұхтарқызы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Тарих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«Педагогикалық шеберлік» журналы ISSN 2617-2682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2024ж.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Сабақта критериалдыф бағалауды тиімді қолдануда оқушы білімін арттыру.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Мадақтама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6872743"/>
                  </a:ext>
                </a:extLst>
              </a:tr>
              <a:tr h="4826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Муталиева Ботагоз Усеновна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Ағылшын 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«Педагогикалық шеберлік» журналы ISSN 2617-2682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2024ж.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Ways to enhance writing skills in secondary grade learners using different sentence structures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Мадақтама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1802554"/>
                  </a:ext>
                </a:extLst>
              </a:tr>
              <a:tr h="4826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Шагырбаева Гулжан Тасболатовна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Тарих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«Педагогикалық шеберлік» журналы ISSN 2617-2682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2024ж.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Жасанды интеллект және тарихи фактілерді визуализациялау сабақта инфографика құру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Сертификат №40/43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Диплом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 дәрежелі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2279702"/>
                  </a:ext>
                </a:extLst>
              </a:tr>
              <a:tr h="486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Абдикадырова Айгул Ажмухановна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Биология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«Түркістан ұстазы» ғылыми-әдістемелік журнал №9 қыркүйек 2024ж ISSN2791-3341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Қызықты биология елінде «Жүйке жүйесіне шолу»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Сертификат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Мадақтама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6757249"/>
                  </a:ext>
                </a:extLst>
              </a:tr>
              <a:tr h="4826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Зейнеханова Гульшат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«Ұлағатты ұстаз жолы»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№5(35) (2024ж.)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«Математика сабақтарында мәселелік жағдайларды пайдаланудың педагогикалық негіздері»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9362343"/>
                  </a:ext>
                </a:extLst>
              </a:tr>
              <a:tr h="4826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Сартбаева Жанар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«Ұлағатты ұстаз жолы»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№5(35) (2024ж.)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«Оқушылардың функционалдық сауаттылығын арттыруда физика сабағында заманауи технологияларды қолдану»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617921"/>
                  </a:ext>
                </a:extLst>
              </a:tr>
              <a:tr h="5268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Сабырхан Меруерт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 жаңалықтары» №9 (2024ж)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«Математиканы оқыту формалары мен құрал-жабдықтары»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2514355"/>
                  </a:ext>
                </a:extLst>
              </a:tr>
              <a:tr h="3474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Жақсыбаев Жамбыл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 жаңалықтары» №9 (2024ж)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«Математиканың біздің өміріміздегі маңызы»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3959251"/>
                  </a:ext>
                </a:extLst>
              </a:tr>
              <a:tr h="3474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Жасұзақ </a:t>
                      </a:r>
                      <a:r>
                        <a:rPr lang="kk-KZ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Нұрдаулет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 жаңалықтары» №9 (2024ж)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«Оқушылардың математикадағы ынтасы»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6639" marR="266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987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945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E52F73E-1E75-8F03-C1D3-28F4CEC4510F}"/>
              </a:ext>
            </a:extLst>
          </p:cNvPr>
          <p:cNvSpPr txBox="1"/>
          <p:nvPr/>
        </p:nvSpPr>
        <p:spPr>
          <a:xfrm>
            <a:off x="572567" y="444381"/>
            <a:ext cx="10810431" cy="6032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22098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Оқушылардың жетістіктері: Пән олимпиадаларға қатысқан оқушы саны- 72 оның ішінде жүлделі оқушы саны аудандық деңгейде – 37,  жеңімпаз -52 % құрады. Облыс көлемінде – 7 оқушы қатысып, 3 жүлделі орынға ие болды - 43 % көрсетті..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228600" marR="0" lvl="0" indent="22098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Мұғалімдердің жетістіктері: Педагогикалық идеялары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Тұрсымбетова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Гүлмира ауданнан- 1 орын, «Алтын тұғыр» бастауыш сыныптар бойынша математика пән олимпиадасынан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Абиева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Ұлбосын ауданнан -1 орын,  Республикалық «Математикалық регата -2025» олимпиадасының аудандық кезеңінен - 3 орын жас маман Ниязбек Эльвира.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228600" marR="0" lvl="0" indent="22098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« STEM білім беру технологиясы арқылы биология сабақтарында оқытудың ерекшеліктерін көрсете отырып, өзара тәжірибе алмасу арқылы мұғалімдердің кәсіби құзыреттілігін арттыру»  тақырыбында мектебімізде облыстық шебер сынып өткізілді, оған биология пәнінің мұғалімі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А.Абдикадырова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тәжірибесімен бөлісіп, облыстық әдістемелік кабинеттің «Алғыс хатымен» марапатталған.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228600" marR="0" lvl="0" indent="22098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Аудандық әдістемелік кабинетінің жылдық жоспарына сәйкес «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Facilitated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action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research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» тақырыбында  мақсатты мектеп базасында шебер сыныптарға қатысып, өз тәжірибесімен бөлісіп биология пәні мұғалімі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Э.Умбетова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, химия пәні мұғалімі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С.Еркин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аудандық білім бөлімінің «Алғыс хатымен» марапатталды.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228600" marR="0" lvl="0" indent="22098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«Биология және химия пәндерін оқытуда функционалды сауаттылықты дамыту: инновациялық әдістеме мен озық технологиялар»</a:t>
            </a:r>
            <a:r>
              <a:rPr kumimoji="0" lang="kk-K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тақырыбында химия, биология пәндері мұғалімдерінің облыстық I съезіне биология пәні мұғалімі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Д.Даниярова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қатысып, облыстық білім басқармасының «Мадақтамасымен» марапатталды.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2286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«Білім беруді цифрландыру арқылы білім сапасын арттырудың тиімді жолдары» тақырыбындағы аудан аралық әдістемелік күнге бастауыш сынып мұғалімі бастауыш сынып мұғалімі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Тулемисова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Маржан өз тәжірибесімен бөлісіп, облыстық әдістемелік кабинетінің «Алғыс хатымен» марапатталды.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2286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«Бастауыш сынып оқушыларына функционалдық </a:t>
            </a:r>
            <a:r>
              <a:rPr kumimoji="0" lang="kk-KZ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сауттылығын</a:t>
            </a:r>
            <a:r>
              <a:rPr kumimoji="0" lang="kk-KZ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дамыту: ізденіс, тәжірибе, нәтиже» тақырыбында аудандық жобаға қатысып, аудандық білім бөлімінің  «Алғыс хатымен» марапатталды.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06485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628</Words>
  <Application>Microsoft Office PowerPoint</Application>
  <PresentationFormat>Широкоэкранный</PresentationFormat>
  <Paragraphs>104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Times New Roman</vt:lpstr>
      <vt:lpstr>Wingdings 3</vt:lpstr>
      <vt:lpstr>Тема Office</vt:lpstr>
      <vt:lpstr>" Шардара" мектеп-лицейінің  2024-2025 оқу жылындағы  мұғалімдердің  жетістіктері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_admin_</dc:creator>
  <cp:lastModifiedBy>_admin_</cp:lastModifiedBy>
  <cp:revision>1</cp:revision>
  <dcterms:created xsi:type="dcterms:W3CDTF">2026-09-24T03:10:09Z</dcterms:created>
  <dcterms:modified xsi:type="dcterms:W3CDTF">2026-09-24T03:10:48Z</dcterms:modified>
</cp:coreProperties>
</file>